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3BE72-916E-4632-B33C-BC48EDBE7B79}" type="datetimeFigureOut">
              <a:rPr lang="es-ES" smtClean="0"/>
              <a:t>21/08/2011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D1BD7-A578-43FC-A64F-D720D49BAD91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g;base64,/9j/4AAQSkZJRgABAQAAAQABAAD/2wCEAAkGBhQSEBUQEBQQFRAQFBAPFBAUEA8PDxQQFBAVFBQQFBUXHCYeFxkjGRQUHy8gIycpLCwsFR4xNTAqNSYrLCkBCQoKDgwNFA8PFCkcFBgpKSkpKSkpKSkpKSkpKSkpKSkpKSkpLCkpKSkpKSkpMikpKSkpKSkpKSkpKSkpKSkpKf/AABEIAMkA+wMBIgACEQEDEQH/xAAcAAABBQEBAQAAAAAAAAAAAAABAAIDBAUGBwj/xAA8EAACAQIDBQUGBQMCBwAAAAAAAQIDEQQhMQUSQVFhBhNxgZEiMqGxwdEUQlJy8AcjYjPhJFNjc5Kiwv/EABgBAQEBAQEAAAAAAAAAAAAAAAABAgME/8QAGhEBAQEBAQEBAAAAAAAAAAAAAAERAjEhA//aAAwDAQACEQMRAD8A60VwCNuYiEIAoSAFAEVwMLYUGxMTAEIQhXAQGIQUhCAAgMUgAIAhBAAEAUGgCEAGBsI1lAYGFjQAxoWwMBrEBsAGqJAEiIIgBuARAEARADcBCEAAgEJhSuIFxXAIACbATAIkjh2wIgFuOD5v4BeCXUmmKTA2XHglfVjJYHk/VDVxVAyeeEkuvgQyg1qn6FTDWBibGtgIDYgNlDWBsTGtgBsAmADVuIaG5EOCMuOAIrguIAiBcbvAPuJsjchK70uFOcgbw5YZvXLyYfwMuDXndE0xFvg3xVsHUir7t0uKtL5FKVcovU7t2Rdp4RccynsWvebXNL5m1LDGbVkV9xIjxWKhSg6lSSjCOsnp4dWWnSMDtd2eniaSVOVpQe+oN2hPK2fJ62fUy1FKr2+pXtSp1Jr9TapryWbIqvbuVvZox3nkr1JWv1sl1OQq4CrRlu1YTg/8o2Xk9H5FzCwXvavhd5LwON7rvOOXRLtxNa0YPwqTXzTLFDt5S0qwq07/AJrKrDx9nP4HLYjS5n4ivwWvDiyTurfz5eqYPaFOrHfpThOOl4yT8nxXmT2OA7DbArqusRJShSSknvXi6l00luvNq+d3yO/jF8V6NvLhwO8uuFmVDUoJ8F46Mhls+/uuz5P7l1wGVIZPorl1nGVWoyjqvPVEFzbw+IUvZla/B8ynjtnayhw/Lz6o1qWM9sY2MlPhxBvlQ8bcZvi3yjXDcj3hJkRIG42Cbdkrvoi3R2VUlwt4kXFa4LmtS2Fxbv8AIsQ2Yo8PuNXGJCjJ6J/IljgHx+GZtxwvh4WzJI4bha3Rk0xkQ2euWfqWIYM0VQt0HqnzRFUYULfyzJO66X66P/ctd2FUwK34Vap3+HkUdpbAjVTatGp+paP9y4+Opsqk9Vr8+g/durrz5p8mBwmzacqNaVOqt2WXg1nmnxR1uHnf+ZC2vshV6dso1I5058pcn/i+Jl7Gx7zp1FaUW4tPVSWqJaRu/g0+jIp4BrquhPBl2k2FYs8PwauuTV16FGrsChLWjSv+yKfwsdW6aeqQ14OHIYa5B9l8N/yafmm/myxQ2ZTh/p06cOsYRi/VI6R4KHJjPwkOQyG1i90FYds2XCK0RG0VGZHB88iDG0rQfgakomdtbKm/FL4hWFezujVpu6vxMk18JH2UErL2rsxy9qCW8tVpvL7nPylZtPJrKz1ujt5RMnbOxu89uFlVXkprk+vU1KmOd7wHeFeqnGTjJNSWqeozvSo6LfNHZOz+9ld+4ter5GVhabqTjBaydvu/Q7bDUFCKjHJIluESUKEY5RSS6IfESYbmGj91eA9QXH1GqQ5MBlTD2FHlLT+cSeCysDuyhm7bJ+T+41wsTRp8PQKjfJ6oCHcEoEyiLdAj3RWs78NGvqP3RJcyAOnY53tJgdypHER/NaE/Fe7L0y8kdLBZW/Tl5cCvtDC95RnDi4u37lmvikKKGzMRvx6mtRucfsTEOLS8TsKEnbgSLU6fQdcbdhNIbJoY7EjQxgRy8CCZPIhkQROJkbddoLrL6M2JGD2kq2UV1b/nqUZUNUbmGh7Jz+Gd5I6LDrJAGUSOZNJFbEPIo4jtRiU8S0vyxhF+Nr/Uyu9BtGrerN85yz6XyK1ypXedlVvYj9sJPzyX1Oxscd2M/wBaf/b/APuJ2RKQUrgevkUtr7Ujh6Mq0/dgr24t8F5njvaj+quJrLdpWox0e43v5a+0Z1qTXukR6R847F/qvjcNNOVR1qa96nVd7q/CWqZ7p2T7VUcfQVeg+k4P36c7ZwkvrxCN1EscyBMkpzKH2A1x4oeNXIBS5gFw8ARIEALAAY6+KEN3tOjC9QOMrU9ytJcpy9N66+B12AnvRTvwOZ2vG2Jl13Zf+qOg2S04ozPWq0kgjQm2SZG0OY1sBkiGRNIgqWAimzlu09X2orpJ/FHS1pHGdpq/95LlFfFv7ADZ8ryOmpaHLbGd5HU09AHSM7auI3acpfpjJ+iNE53tdW3aEkvzuMPJu7+RUcDLqNbHyQ3dKjuextW2Icf1Ql8HF/c7iB552dq7mJpvg5br8JJr6o9EgSrHGf1Om/wsYrSU8+WS/wBzw/aND2nrmfQHbrA95hrrWnK/k1b7Hj20dn5u6yOHVzp35m8uJq0Hc6b+mvaaWAx8Jt/2K0o0ay4bknZVPGLd/C64latgbcCCWAOk6ZvL6qHJmB2I2q8Rs+hVk7z3FTm/+pT9iT892/mbqZpzWL8QMbwQEQOvn4gT1A5ZoDebAdcaC4t4AthbInIUpgc5tl/8Q30ivgjY2NL2UYeJq71aUlxbXksvobeyt22aafmjM9VsLxE/EaoLm/MO74GkK41ha6oEl1KI5IhqSJpJcyCo+SAo4iZwPaLE3xMlyUF8L/U7nFyPL9u4n/i6v7kvSKA6LYGb+B1dM5Ts07q/NnVUnkEPbOO7ZVvcj1lJ+WS+bOwnocH2nqb1e36Ixj65v5lGA4jbE8oDdwqNyk91qS1TUl4p3PScNWU4xmtJJS9Vf6nnSgdd2Vxu9T7p+9T0/Y3l6PL0FI2cVh1OEoS92acXz8fqeSbe2S6dSUJKzTa5roz19MxO0nZ78RFSjZVY5K+UZL9LfB8mce+d89dvz6y/fHimIwpB3KOj2xsqdKTjUg4SXBrXquDRnYTZ86tRU6cXKUmkklx68kcY7XHqX9MYbuzoLnUrvyczrUzP2Ps9YehCjHSEUr85fml5svqR6Z4819SxeQJMCeQ0qH30A3mK2gmiANjWwSfIG62ApMz9r4/cg7P2p+zHz1fkX+55t/IKoRvfdje1rtXdvHUGucweClJ5RlbLO1l6s6LB03BJO2XmPcxXGJq3Gz4fEG4v4yCFS1wxrlVNuoa1yDcTQDJIrVnkWZFXE6AZONmeQ7SqOWJqzWadSb9JW+h6ltrFbsWlnJ+7Hi39jksP2ftnLXV+PFhKn7JV7xtxXDidlSlkcxhcAoPejk1x+h0OCq7yT/lyizV0PPtqy3q05LTeaXgsvod3jqu7CT5KTOClAsFRwI3AtypjO7Kjpa2A5BwNZ0asZ8nmucXlJehs9yQ1dnphHR05ppNO6aunzTzHo53A4ydC0ZJypX4ZyjfjHmuhv0KylFSi7xej4Ga1DMVhIVI7tSEJR5SipLyvoR4bZ9On/pwpw/bGMfkW2xrMqbYeAIEieQx1kupXxdeysivhql4yd+O78Lv5gXoYtN8vEluZLkWsHXv7L1WngVF1MaKOTCENbBvCkNkAmxyfwyGhQBI97w9UPvYp43B73tJLe+aCtCnUXFr/AMkSd/Bfmj63fwMGjFcl6FqLBrQq42PC78rL4mdia0paWS9X6hciObKM6phVrx56v1K1Skas4lWrTCM/cJsJPdl0ll4PgwTiRsCxt2f9pr9WXxOWlTOh2tV3oQ65vyMWUCwUpQGd2WpQG90UdukSRRGh8WQP3ExtKg4PepuzesdYy8V9RyY+MiCxSxiatNbkur9l+EvuWLFLXUj7j9La6Jvd9CLrQaMXavailSTjB95U03YZpPrLRfEtTw8J3VRzV/8AOc4eabyK0th0n7s45eCJ9XXI4za2JrPNqnDlDW3WTz9LHYbHwSo4anT42c5c96b3nf1S8ijVw1Cm7t77We7Fb3ly+JU2h2irSypQUf8AKXtv0WXzEha2pyM7EdoaVKXvpyT92PtvwdtDm61CtWf9yc5L9OkfRZFnC7C6FR32AxsatONSD9mS45NPin1RYZzmw490938kuHKXM6CL4lQZu40dJfEUUALAuSkbiAHPhwG3E4gAU6UXrrz4kFSg1pn8yVsW9/EBTcgNlt00+Ax4RdUBVchrFVsna+gxzKI6tC+hSqU7Gh3hHUaepBm4xZR8PqUe5bNapST8shqgkUZ0MCSfgi42C5RqhQEEgcmOQxBuBIpDlIjuFMCRsDpp6pDbjkyBrwkXwRFPZ8ORZUg3Ao/g4rgLcRdlAhnSKIrF7C4i+T1XxX3KLQYyad1qgNjgOgirh8RvLrxX1XQtU5EB3QMkT4MjmrEDJEaQ5yBulCcRqDOSSu2kudypPakfypy66L4gW0v5wKuK2gopqNnP1RRr15T1ul+lZLz5jFSLgqTnJu7bbZLTUuJPlwGyYDWNbDIayhshg9oaAxoayRjGgNawg2CkAAoQgEEAQCG40IDrhUhgiCVSCpEO8HeAklTTIZ0B6mOVQCupOLutUaGGxKl4rVfzgV5JMidJp3jwGDZpy5jpR5GdhsVvZPKS4c/AtRxKSzat4kEnceBXrVlHj0v9hlfaS0h6soznfXN9RgjxEXKT3r9E3khqpokkxrKGsax7GlDLAaHsDIGMYyRjWihlhrQ8AETQrDmhAaghBQAEFCQADYAQEIQgEIQgFYARMACCgAIO8ATALlx48xs1d3fEQWA1gYWBgIaxwABYaOY0AAYWBgNaG2HMADGgDxgAsCwQ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8" name="AutoShape 4" descr="data:image/jpg;base64,/9j/4AAQSkZJRgABAQAAAQABAAD/2wCEAAkGBhQSEBUQEBQQFRAQFBAPFBAUEA8PDxQQFBAVFBQQFBUXHCYeFxkjGRQUHy8gIycpLCwsFR4xNTAqNSYrLCkBCQoKDgwNFA8PFCkcFBgpKSkpKSkpKSkpKSkpKSkpKSkpKSkpLCkpKSkpKSkpMikpKSkpKSkpKSkpKSkpKSkpKf/AABEIAMkA+wMBIgACEQEDEQH/xAAcAAABBQEBAQAAAAAAAAAAAAABAAIDBAUGBwj/xAA8EAACAQIDBQUGBQMCBwAAAAAAAQIDEQQhMQUSQVFhBhNxgZEiMqGxwdEUQlJy8AcjYjPhJFNjc5Kiwv/EABgBAQEBAQEAAAAAAAAAAAAAAAABAgME/8QAGhEBAQEBAQEBAAAAAAAAAAAAAAERAjEhA//aAAwDAQACEQMRAD8A60VwCNuYiEIAoSAFAEVwMLYUGxMTAEIQhXAQGIQUhCAAgMUgAIAhBAAEAUGgCEAGBsI1lAYGFjQAxoWwMBrEBsAGqJAEiIIgBuARAEARADcBCEAAgEJhSuIFxXAIACbATAIkjh2wIgFuOD5v4BeCXUmmKTA2XHglfVjJYHk/VDVxVAyeeEkuvgQyg1qn6FTDWBibGtgIDYgNlDWBsTGtgBsAmADVuIaG5EOCMuOAIrguIAiBcbvAPuJsjchK70uFOcgbw5YZvXLyYfwMuDXndE0xFvg3xVsHUir7t0uKtL5FKVcovU7t2Rdp4RccynsWvebXNL5m1LDGbVkV9xIjxWKhSg6lSSjCOsnp4dWWnSMDtd2eniaSVOVpQe+oN2hPK2fJ62fUy1FKr2+pXtSp1Jr9TapryWbIqvbuVvZox3nkr1JWv1sl1OQq4CrRlu1YTg/8o2Xk9H5FzCwXvavhd5LwON7rvOOXRLtxNa0YPwqTXzTLFDt5S0qwq07/AJrKrDx9nP4HLYjS5n4ivwWvDiyTurfz5eqYPaFOrHfpThOOl4yT8nxXmT2OA7DbArqusRJShSSknvXi6l00luvNq+d3yO/jF8V6NvLhwO8uuFmVDUoJ8F46Mhls+/uuz5P7l1wGVIZPorl1nGVWoyjqvPVEFzbw+IUvZla/B8ynjtnayhw/Lz6o1qWM9sY2MlPhxBvlQ8bcZvi3yjXDcj3hJkRIG42Cbdkrvoi3R2VUlwt4kXFa4LmtS2Fxbv8AIsQ2Yo8PuNXGJCjJ6J/IljgHx+GZtxwvh4WzJI4bha3Rk0xkQ2euWfqWIYM0VQt0HqnzRFUYULfyzJO66X66P/ctd2FUwK34Vap3+HkUdpbAjVTatGp+paP9y4+Opsqk9Vr8+g/durrz5p8mBwmzacqNaVOqt2WXg1nmnxR1uHnf+ZC2vshV6dso1I5058pcn/i+Jl7Gx7zp1FaUW4tPVSWqJaRu/g0+jIp4BrquhPBl2k2FYs8PwauuTV16FGrsChLWjSv+yKfwsdW6aeqQ14OHIYa5B9l8N/yafmm/myxQ2ZTh/p06cOsYRi/VI6R4KHJjPwkOQyG1i90FYds2XCK0RG0VGZHB88iDG0rQfgakomdtbKm/FL4hWFezujVpu6vxMk18JH2UErL2rsxy9qCW8tVpvL7nPylZtPJrKz1ujt5RMnbOxu89uFlVXkprk+vU1KmOd7wHeFeqnGTjJNSWqeozvSo6LfNHZOz+9ld+4ter5GVhabqTjBaydvu/Q7bDUFCKjHJIluESUKEY5RSS6IfESYbmGj91eA9QXH1GqQ5MBlTD2FHlLT+cSeCysDuyhm7bJ+T+41wsTRp8PQKjfJ6oCHcEoEyiLdAj3RWs78NGvqP3RJcyAOnY53tJgdypHER/NaE/Fe7L0y8kdLBZW/Tl5cCvtDC95RnDi4u37lmvikKKGzMRvx6mtRucfsTEOLS8TsKEnbgSLU6fQdcbdhNIbJoY7EjQxgRy8CCZPIhkQROJkbddoLrL6M2JGD2kq2UV1b/nqUZUNUbmGh7Jz+Gd5I6LDrJAGUSOZNJFbEPIo4jtRiU8S0vyxhF+Nr/Uyu9BtGrerN85yz6XyK1ypXedlVvYj9sJPzyX1Oxscd2M/wBaf/b/APuJ2RKQUrgevkUtr7Ujh6Mq0/dgr24t8F5njvaj+quJrLdpWox0e43v5a+0Z1qTXukR6R847F/qvjcNNOVR1qa96nVd7q/CWqZ7p2T7VUcfQVeg+k4P36c7ZwkvrxCN1EscyBMkpzKH2A1x4oeNXIBS5gFw8ARIEALAAY6+KEN3tOjC9QOMrU9ytJcpy9N66+B12AnvRTvwOZ2vG2Jl13Zf+qOg2S04ozPWq0kgjQm2SZG0OY1sBkiGRNIgqWAimzlu09X2orpJ/FHS1pHGdpq/95LlFfFv7ADZ8ryOmpaHLbGd5HU09AHSM7auI3acpfpjJ+iNE53tdW3aEkvzuMPJu7+RUcDLqNbHyQ3dKjuextW2Icf1Ql8HF/c7iB552dq7mJpvg5br8JJr6o9EgSrHGf1Om/wsYrSU8+WS/wBzw/aND2nrmfQHbrA95hrrWnK/k1b7Hj20dn5u6yOHVzp35m8uJq0Hc6b+mvaaWAx8Jt/2K0o0ay4bknZVPGLd/C64latgbcCCWAOk6ZvL6qHJmB2I2q8Rs+hVk7z3FTm/+pT9iT892/mbqZpzWL8QMbwQEQOvn4gT1A5ZoDebAdcaC4t4AthbInIUpgc5tl/8Q30ivgjY2NL2UYeJq71aUlxbXksvobeyt22aafmjM9VsLxE/EaoLm/MO74GkK41ha6oEl1KI5IhqSJpJcyCo+SAo4iZwPaLE3xMlyUF8L/U7nFyPL9u4n/i6v7kvSKA6LYGb+B1dM5Ts07q/NnVUnkEPbOO7ZVvcj1lJ+WS+bOwnocH2nqb1e36Ixj65v5lGA4jbE8oDdwqNyk91qS1TUl4p3PScNWU4xmtJJS9Vf6nnSgdd2Vxu9T7p+9T0/Y3l6PL0FI2cVh1OEoS92acXz8fqeSbe2S6dSUJKzTa5roz19MxO0nZ78RFSjZVY5K+UZL9LfB8mce+d89dvz6y/fHimIwpB3KOj2xsqdKTjUg4SXBrXquDRnYTZ86tRU6cXKUmkklx68kcY7XHqX9MYbuzoLnUrvyczrUzP2Ps9YehCjHSEUr85fml5svqR6Z4819SxeQJMCeQ0qH30A3mK2gmiANjWwSfIG62ApMz9r4/cg7P2p+zHz1fkX+55t/IKoRvfdje1rtXdvHUGucweClJ5RlbLO1l6s6LB03BJO2XmPcxXGJq3Gz4fEG4v4yCFS1wxrlVNuoa1yDcTQDJIrVnkWZFXE6AZONmeQ7SqOWJqzWadSb9JW+h6ltrFbsWlnJ+7Hi39jksP2ftnLXV+PFhKn7JV7xtxXDidlSlkcxhcAoPejk1x+h0OCq7yT/lyizV0PPtqy3q05LTeaXgsvod3jqu7CT5KTOClAsFRwI3AtypjO7Kjpa2A5BwNZ0asZ8nmucXlJehs9yQ1dnphHR05ppNO6aunzTzHo53A4ydC0ZJypX4ZyjfjHmuhv0KylFSi7xej4Ga1DMVhIVI7tSEJR5SipLyvoR4bZ9On/pwpw/bGMfkW2xrMqbYeAIEieQx1kupXxdeysivhql4yd+O78Lv5gXoYtN8vEluZLkWsHXv7L1WngVF1MaKOTCENbBvCkNkAmxyfwyGhQBI97w9UPvYp43B73tJLe+aCtCnUXFr/AMkSd/Bfmj63fwMGjFcl6FqLBrQq42PC78rL4mdia0paWS9X6hciObKM6phVrx56v1K1Skas4lWrTCM/cJsJPdl0ll4PgwTiRsCxt2f9pr9WXxOWlTOh2tV3oQ65vyMWUCwUpQGd2WpQG90UdukSRRGh8WQP3ExtKg4PepuzesdYy8V9RyY+MiCxSxiatNbkur9l+EvuWLFLXUj7j9La6Jvd9CLrQaMXavailSTjB95U03YZpPrLRfEtTw8J3VRzV/8AOc4eabyK0th0n7s45eCJ9XXI4za2JrPNqnDlDW3WTz9LHYbHwSo4anT42c5c96b3nf1S8ijVw1Cm7t77We7Fb3ly+JU2h2irSypQUf8AKXtv0WXzEha2pyM7EdoaVKXvpyT92PtvwdtDm61CtWf9yc5L9OkfRZFnC7C6FR32AxsatONSD9mS45NPin1RYZzmw490938kuHKXM6CL4lQZu40dJfEUUALAuSkbiAHPhwG3E4gAU6UXrrz4kFSg1pn8yVsW9/EBTcgNlt00+Ax4RdUBVchrFVsna+gxzKI6tC+hSqU7Gh3hHUaepBm4xZR8PqUe5bNapST8shqgkUZ0MCSfgi42C5RqhQEEgcmOQxBuBIpDlIjuFMCRsDpp6pDbjkyBrwkXwRFPZ8ORZUg3Ao/g4rgLcRdlAhnSKIrF7C4i+T1XxX3KLQYyad1qgNjgOgirh8RvLrxX1XQtU5EB3QMkT4MjmrEDJEaQ5yBulCcRqDOSSu2kudypPakfypy66L4gW0v5wKuK2gopqNnP1RRr15T1ul+lZLz5jFSLgqTnJu7bbZLTUuJPlwGyYDWNbDIayhshg9oaAxoayRjGgNawg2CkAAoQgEEAQCG40IDrhUhgiCVSCpEO8HeAklTTIZ0B6mOVQCupOLutUaGGxKl4rVfzgV5JMidJp3jwGDZpy5jpR5GdhsVvZPKS4c/AtRxKSzat4kEnceBXrVlHj0v9hlfaS0h6soznfXN9RgjxEXKT3r9E3khqpokkxrKGsax7GlDLAaHsDIGMYyRjWihlhrQ8AETQrDmhAaghBQAEFCQADYAQEIQgEIQgFYARMACCgAIO8ATALlx48xs1d3fEQWA1gYWBgIaxwABYaOY0AAYWBgNaG2HMADGgDxgAsCwQ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30" name="AutoShape 6" descr="data:image/jpg;base64,/9j/4AAQSkZJRgABAQAAAQABAAD/2wCEAAkGBhQSEBUQEBQQFRAQFBAPFBAUEA8PDxQQFBAVFBQQFBUXHCYeFxkjGRQUHy8gIycpLCwsFR4xNTAqNSYrLCkBCQoKDgwNFA8PFCkcFBgpKSkpKSkpKSkpKSkpKSkpKSkpKSkpLCkpKSkpKSkpMikpKSkpKSkpKSkpKSkpKSkpKf/AABEIAMkA+wMBIgACEQEDEQH/xAAcAAABBQEBAQAAAAAAAAAAAAABAAIDBAUGBwj/xAA8EAACAQIDBQUGBQMCBwAAAAAAAQIDEQQhMQUSQVFhBhNxgZEiMqGxwdEUQlJy8AcjYjPhJFNjc5Kiwv/EABgBAQEBAQEAAAAAAAAAAAAAAAABAgME/8QAGhEBAQEBAQEBAAAAAAAAAAAAAAERAjEhA//aAAwDAQACEQMRAD8A60VwCNuYiEIAoSAFAEVwMLYUGxMTAEIQhXAQGIQUhCAAgMUgAIAhBAAEAUGgCEAGBsI1lAYGFjQAxoWwMBrEBsAGqJAEiIIgBuARAEARADcBCEAAgEJhSuIFxXAIACbATAIkjh2wIgFuOD5v4BeCXUmmKTA2XHglfVjJYHk/VDVxVAyeeEkuvgQyg1qn6FTDWBibGtgIDYgNlDWBsTGtgBsAmADVuIaG5EOCMuOAIrguIAiBcbvAPuJsjchK70uFOcgbw5YZvXLyYfwMuDXndE0xFvg3xVsHUir7t0uKtL5FKVcovU7t2Rdp4RccynsWvebXNL5m1LDGbVkV9xIjxWKhSg6lSSjCOsnp4dWWnSMDtd2eniaSVOVpQe+oN2hPK2fJ62fUy1FKr2+pXtSp1Jr9TapryWbIqvbuVvZox3nkr1JWv1sl1OQq4CrRlu1YTg/8o2Xk9H5FzCwXvavhd5LwON7rvOOXRLtxNa0YPwqTXzTLFDt5S0qwq07/AJrKrDx9nP4HLYjS5n4ivwWvDiyTurfz5eqYPaFOrHfpThOOl4yT8nxXmT2OA7DbArqusRJShSSknvXi6l00luvNq+d3yO/jF8V6NvLhwO8uuFmVDUoJ8F46Mhls+/uuz5P7l1wGVIZPorl1nGVWoyjqvPVEFzbw+IUvZla/B8ynjtnayhw/Lz6o1qWM9sY2MlPhxBvlQ8bcZvi3yjXDcj3hJkRIG42Cbdkrvoi3R2VUlwt4kXFa4LmtS2Fxbv8AIsQ2Yo8PuNXGJCjJ6J/IljgHx+GZtxwvh4WzJI4bha3Rk0xkQ2euWfqWIYM0VQt0HqnzRFUYULfyzJO66X66P/ctd2FUwK34Vap3+HkUdpbAjVTatGp+paP9y4+Opsqk9Vr8+g/durrz5p8mBwmzacqNaVOqt2WXg1nmnxR1uHnf+ZC2vshV6dso1I5058pcn/i+Jl7Gx7zp1FaUW4tPVSWqJaRu/g0+jIp4BrquhPBl2k2FYs8PwauuTV16FGrsChLWjSv+yKfwsdW6aeqQ14OHIYa5B9l8N/yafmm/myxQ2ZTh/p06cOsYRi/VI6R4KHJjPwkOQyG1i90FYds2XCK0RG0VGZHB88iDG0rQfgakomdtbKm/FL4hWFezujVpu6vxMk18JH2UErL2rsxy9qCW8tVpvL7nPylZtPJrKz1ujt5RMnbOxu89uFlVXkprk+vU1KmOd7wHeFeqnGTjJNSWqeozvSo6LfNHZOz+9ld+4ter5GVhabqTjBaydvu/Q7bDUFCKjHJIluESUKEY5RSS6IfESYbmGj91eA9QXH1GqQ5MBlTD2FHlLT+cSeCysDuyhm7bJ+T+41wsTRp8PQKjfJ6oCHcEoEyiLdAj3RWs78NGvqP3RJcyAOnY53tJgdypHER/NaE/Fe7L0y8kdLBZW/Tl5cCvtDC95RnDi4u37lmvikKKGzMRvx6mtRucfsTEOLS8TsKEnbgSLU6fQdcbdhNIbJoY7EjQxgRy8CCZPIhkQROJkbddoLrL6M2JGD2kq2UV1b/nqUZUNUbmGh7Jz+Gd5I6LDrJAGUSOZNJFbEPIo4jtRiU8S0vyxhF+Nr/Uyu9BtGrerN85yz6XyK1ypXedlVvYj9sJPzyX1Oxscd2M/wBaf/b/APuJ2RKQUrgevkUtr7Ujh6Mq0/dgr24t8F5njvaj+quJrLdpWox0e43v5a+0Z1qTXukR6R847F/qvjcNNOVR1qa96nVd7q/CWqZ7p2T7VUcfQVeg+k4P36c7ZwkvrxCN1EscyBMkpzKH2A1x4oeNXIBS5gFw8ARIEALAAY6+KEN3tOjC9QOMrU9ytJcpy9N66+B12AnvRTvwOZ2vG2Jl13Zf+qOg2S04ozPWq0kgjQm2SZG0OY1sBkiGRNIgqWAimzlu09X2orpJ/FHS1pHGdpq/95LlFfFv7ADZ8ryOmpaHLbGd5HU09AHSM7auI3acpfpjJ+iNE53tdW3aEkvzuMPJu7+RUcDLqNbHyQ3dKjuextW2Icf1Ql8HF/c7iB552dq7mJpvg5br8JJr6o9EgSrHGf1Om/wsYrSU8+WS/wBzw/aND2nrmfQHbrA95hrrWnK/k1b7Hj20dn5u6yOHVzp35m8uJq0Hc6b+mvaaWAx8Jt/2K0o0ay4bknZVPGLd/C64latgbcCCWAOk6ZvL6qHJmB2I2q8Rs+hVk7z3FTm/+pT9iT892/mbqZpzWL8QMbwQEQOvn4gT1A5ZoDebAdcaC4t4AthbInIUpgc5tl/8Q30ivgjY2NL2UYeJq71aUlxbXksvobeyt22aafmjM9VsLxE/EaoLm/MO74GkK41ha6oEl1KI5IhqSJpJcyCo+SAo4iZwPaLE3xMlyUF8L/U7nFyPL9u4n/i6v7kvSKA6LYGb+B1dM5Ts07q/NnVUnkEPbOO7ZVvcj1lJ+WS+bOwnocH2nqb1e36Ixj65v5lGA4jbE8oDdwqNyk91qS1TUl4p3PScNWU4xmtJJS9Vf6nnSgdd2Vxu9T7p+9T0/Y3l6PL0FI2cVh1OEoS92acXz8fqeSbe2S6dSUJKzTa5roz19MxO0nZ78RFSjZVY5K+UZL9LfB8mce+d89dvz6y/fHimIwpB3KOj2xsqdKTjUg4SXBrXquDRnYTZ86tRU6cXKUmkklx68kcY7XHqX9MYbuzoLnUrvyczrUzP2Ps9YehCjHSEUr85fml5svqR6Z4819SxeQJMCeQ0qH30A3mK2gmiANjWwSfIG62ApMz9r4/cg7P2p+zHz1fkX+55t/IKoRvfdje1rtXdvHUGucweClJ5RlbLO1l6s6LB03BJO2XmPcxXGJq3Gz4fEG4v4yCFS1wxrlVNuoa1yDcTQDJIrVnkWZFXE6AZONmeQ7SqOWJqzWadSb9JW+h6ltrFbsWlnJ+7Hi39jksP2ftnLXV+PFhKn7JV7xtxXDidlSlkcxhcAoPejk1x+h0OCq7yT/lyizV0PPtqy3q05LTeaXgsvod3jqu7CT5KTOClAsFRwI3AtypjO7Kjpa2A5BwNZ0asZ8nmucXlJehs9yQ1dnphHR05ppNO6aunzTzHo53A4ydC0ZJypX4ZyjfjHmuhv0KylFSi7xej4Ga1DMVhIVI7tSEJR5SipLyvoR4bZ9On/pwpw/bGMfkW2xrMqbYeAIEieQx1kupXxdeysivhql4yd+O78Lv5gXoYtN8vEluZLkWsHXv7L1WngVF1MaKOTCENbBvCkNkAmxyfwyGhQBI97w9UPvYp43B73tJLe+aCtCnUXFr/AMkSd/Bfmj63fwMGjFcl6FqLBrQq42PC78rL4mdia0paWS9X6hciObKM6phVrx56v1K1Skas4lWrTCM/cJsJPdl0ll4PgwTiRsCxt2f9pr9WXxOWlTOh2tV3oQ65vyMWUCwUpQGd2WpQG90UdukSRRGh8WQP3ExtKg4PepuzesdYy8V9RyY+MiCxSxiatNbkur9l+EvuWLFLXUj7j9La6Jvd9CLrQaMXavailSTjB95U03YZpPrLRfEtTw8J3VRzV/8AOc4eabyK0th0n7s45eCJ9XXI4za2JrPNqnDlDW3WTz9LHYbHwSo4anT42c5c96b3nf1S8ijVw1Cm7t77We7Fb3ly+JU2h2irSypQUf8AKXtv0WXzEha2pyM7EdoaVKXvpyT92PtvwdtDm61CtWf9yc5L9OkfRZFnC7C6FR32AxsatONSD9mS45NPin1RYZzmw490938kuHKXM6CL4lQZu40dJfEUUALAuSkbiAHPhwG3E4gAU6UXrrz4kFSg1pn8yVsW9/EBTcgNlt00+Ax4RdUBVchrFVsna+gxzKI6tC+hSqU7Gh3hHUaepBm4xZR8PqUe5bNapST8shqgkUZ0MCSfgi42C5RqhQEEgcmOQxBuBIpDlIjuFMCRsDpp6pDbjkyBrwkXwRFPZ8ORZUg3Ao/g4rgLcRdlAhnSKIrF7C4i+T1XxX3KLQYyad1qgNjgOgirh8RvLrxX1XQtU5EB3QMkT4MjmrEDJEaQ5yBulCcRqDOSSu2kudypPakfypy66L4gW0v5wKuK2gopqNnP1RRr15T1ul+lZLz5jFSLgqTnJu7bbZLTUuJPlwGyYDWNbDIayhshg9oaAxoayRjGgNawg2CkAAoQgEEAQCG40IDrhUhgiCVSCpEO8HeAklTTIZ0B6mOVQCupOLutUaGGxKl4rVfzgV5JMidJp3jwGDZpy5jpR5GdhsVvZPKS4c/AtRxKSzat4kEnceBXrVlHj0v9hlfaS0h6soznfXN9RgjxEXKT3r9E3khqpokkxrKGsax7GlDLAaHsDIGMYyRjWihlhrQ8AETQrDmhAaghBQAEFCQADYAQEIQgEIQgFYARMACCgAIO8ATALlx48xs1d3fEQWA1gYWBgIaxwABYaOY0AAYWBgNaG2HMADGgDxgAsCwQ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32" name="AutoShape 8" descr="data:image/jpg;base64,/9j/4AAQSkZJRgABAQAAAQABAAD/2wCEAAkGBhQSEBUQEBQQFRAQFBAPFBAUEA8PDxQQFBAVFBQQFBUXHCYeFxkjGRQUHy8gIycpLCwsFR4xNTAqNSYrLCkBCQoKDgwNFA8PFCkcFBgpKSkpKSkpKSkpKSkpKSkpKSkpKSkpLCkpKSkpKSkpMikpKSkpKSkpKSkpKSkpKSkpKf/AABEIAMkA+wMBIgACEQEDEQH/xAAcAAABBQEBAQAAAAAAAAAAAAABAAIDBAUGBwj/xAA8EAACAQIDBQUGBQMCBwAAAAAAAQIDEQQhMQUSQVFhBhNxgZEiMqGxwdEUQlJy8AcjYjPhJFNjc5Kiwv/EABgBAQEBAQEAAAAAAAAAAAAAAAABAgME/8QAGhEBAQEBAQEBAAAAAAAAAAAAAAERAjEhA//aAAwDAQACEQMRAD8A60VwCNuYiEIAoSAFAEVwMLYUGxMTAEIQhXAQGIQUhCAAgMUgAIAhBAAEAUGgCEAGBsI1lAYGFjQAxoWwMBrEBsAGqJAEiIIgBuARAEARADcBCEAAgEJhSuIFxXAIACbATAIkjh2wIgFuOD5v4BeCXUmmKTA2XHglfVjJYHk/VDVxVAyeeEkuvgQyg1qn6FTDWBibGtgIDYgNlDWBsTGtgBsAmADVuIaG5EOCMuOAIrguIAiBcbvAPuJsjchK70uFOcgbw5YZvXLyYfwMuDXndE0xFvg3xVsHUir7t0uKtL5FKVcovU7t2Rdp4RccynsWvebXNL5m1LDGbVkV9xIjxWKhSg6lSSjCOsnp4dWWnSMDtd2eniaSVOVpQe+oN2hPK2fJ62fUy1FKr2+pXtSp1Jr9TapryWbIqvbuVvZox3nkr1JWv1sl1OQq4CrRlu1YTg/8o2Xk9H5FzCwXvavhd5LwON7rvOOXRLtxNa0YPwqTXzTLFDt5S0qwq07/AJrKrDx9nP4HLYjS5n4ivwWvDiyTurfz5eqYPaFOrHfpThOOl4yT8nxXmT2OA7DbArqusRJShSSknvXi6l00luvNq+d3yO/jF8V6NvLhwO8uuFmVDUoJ8F46Mhls+/uuz5P7l1wGVIZPorl1nGVWoyjqvPVEFzbw+IUvZla/B8ynjtnayhw/Lz6o1qWM9sY2MlPhxBvlQ8bcZvi3yjXDcj3hJkRIG42Cbdkrvoi3R2VUlwt4kXFa4LmtS2Fxbv8AIsQ2Yo8PuNXGJCjJ6J/IljgHx+GZtxwvh4WzJI4bha3Rk0xkQ2euWfqWIYM0VQt0HqnzRFUYULfyzJO66X66P/ctd2FUwK34Vap3+HkUdpbAjVTatGp+paP9y4+Opsqk9Vr8+g/durrz5p8mBwmzacqNaVOqt2WXg1nmnxR1uHnf+ZC2vshV6dso1I5058pcn/i+Jl7Gx7zp1FaUW4tPVSWqJaRu/g0+jIp4BrquhPBl2k2FYs8PwauuTV16FGrsChLWjSv+yKfwsdW6aeqQ14OHIYa5B9l8N/yafmm/myxQ2ZTh/p06cOsYRi/VI6R4KHJjPwkOQyG1i90FYds2XCK0RG0VGZHB88iDG0rQfgakomdtbKm/FL4hWFezujVpu6vxMk18JH2UErL2rsxy9qCW8tVpvL7nPylZtPJrKz1ujt5RMnbOxu89uFlVXkprk+vU1KmOd7wHeFeqnGTjJNSWqeozvSo6LfNHZOz+9ld+4ter5GVhabqTjBaydvu/Q7bDUFCKjHJIluESUKEY5RSS6IfESYbmGj91eA9QXH1GqQ5MBlTD2FHlLT+cSeCysDuyhm7bJ+T+41wsTRp8PQKjfJ6oCHcEoEyiLdAj3RWs78NGvqP3RJcyAOnY53tJgdypHER/NaE/Fe7L0y8kdLBZW/Tl5cCvtDC95RnDi4u37lmvikKKGzMRvx6mtRucfsTEOLS8TsKEnbgSLU6fQdcbdhNIbJoY7EjQxgRy8CCZPIhkQROJkbddoLrL6M2JGD2kq2UV1b/nqUZUNUbmGh7Jz+Gd5I6LDrJAGUSOZNJFbEPIo4jtRiU8S0vyxhF+Nr/Uyu9BtGrerN85yz6XyK1ypXedlVvYj9sJPzyX1Oxscd2M/wBaf/b/APuJ2RKQUrgevkUtr7Ujh6Mq0/dgr24t8F5njvaj+quJrLdpWox0e43v5a+0Z1qTXukR6R847F/qvjcNNOVR1qa96nVd7q/CWqZ7p2T7VUcfQVeg+k4P36c7ZwkvrxCN1EscyBMkpzKH2A1x4oeNXIBS5gFw8ARIEALAAY6+KEN3tOjC9QOMrU9ytJcpy9N66+B12AnvRTvwOZ2vG2Jl13Zf+qOg2S04ozPWq0kgjQm2SZG0OY1sBkiGRNIgqWAimzlu09X2orpJ/FHS1pHGdpq/95LlFfFv7ADZ8ryOmpaHLbGd5HU09AHSM7auI3acpfpjJ+iNE53tdW3aEkvzuMPJu7+RUcDLqNbHyQ3dKjuextW2Icf1Ql8HF/c7iB552dq7mJpvg5br8JJr6o9EgSrHGf1Om/wsYrSU8+WS/wBzw/aND2nrmfQHbrA95hrrWnK/k1b7Hj20dn5u6yOHVzp35m8uJq0Hc6b+mvaaWAx8Jt/2K0o0ay4bknZVPGLd/C64latgbcCCWAOk6ZvL6qHJmB2I2q8Rs+hVk7z3FTm/+pT9iT892/mbqZpzWL8QMbwQEQOvn4gT1A5ZoDebAdcaC4t4AthbInIUpgc5tl/8Q30ivgjY2NL2UYeJq71aUlxbXksvobeyt22aafmjM9VsLxE/EaoLm/MO74GkK41ha6oEl1KI5IhqSJpJcyCo+SAo4iZwPaLE3xMlyUF8L/U7nFyPL9u4n/i6v7kvSKA6LYGb+B1dM5Ts07q/NnVUnkEPbOO7ZVvcj1lJ+WS+bOwnocH2nqb1e36Ixj65v5lGA4jbE8oDdwqNyk91qS1TUl4p3PScNWU4xmtJJS9Vf6nnSgdd2Vxu9T7p+9T0/Y3l6PL0FI2cVh1OEoS92acXz8fqeSbe2S6dSUJKzTa5roz19MxO0nZ78RFSjZVY5K+UZL9LfB8mce+d89dvz6y/fHimIwpB3KOj2xsqdKTjUg4SXBrXquDRnYTZ86tRU6cXKUmkklx68kcY7XHqX9MYbuzoLnUrvyczrUzP2Ps9YehCjHSEUr85fml5svqR6Z4819SxeQJMCeQ0qH30A3mK2gmiANjWwSfIG62ApMz9r4/cg7P2p+zHz1fkX+55t/IKoRvfdje1rtXdvHUGucweClJ5RlbLO1l6s6LB03BJO2XmPcxXGJq3Gz4fEG4v4yCFS1wxrlVNuoa1yDcTQDJIrVnkWZFXE6AZONmeQ7SqOWJqzWadSb9JW+h6ltrFbsWlnJ+7Hi39jksP2ftnLXV+PFhKn7JV7xtxXDidlSlkcxhcAoPejk1x+h0OCq7yT/lyizV0PPtqy3q05LTeaXgsvod3jqu7CT5KTOClAsFRwI3AtypjO7Kjpa2A5BwNZ0asZ8nmucXlJehs9yQ1dnphHR05ppNO6aunzTzHo53A4ydC0ZJypX4ZyjfjHmuhv0KylFSi7xej4Ga1DMVhIVI7tSEJR5SipLyvoR4bZ9On/pwpw/bGMfkW2xrMqbYeAIEieQx1kupXxdeysivhql4yd+O78Lv5gXoYtN8vEluZLkWsHXv7L1WngVF1MaKOTCENbBvCkNkAmxyfwyGhQBI97w9UPvYp43B73tJLe+aCtCnUXFr/AMkSd/Bfmj63fwMGjFcl6FqLBrQq42PC78rL4mdia0paWS9X6hciObKM6phVrx56v1K1Skas4lWrTCM/cJsJPdl0ll4PgwTiRsCxt2f9pr9WXxOWlTOh2tV3oQ65vyMWUCwUpQGd2WpQG90UdukSRRGh8WQP3ExtKg4PepuzesdYy8V9RyY+MiCxSxiatNbkur9l+EvuWLFLXUj7j9La6Jvd9CLrQaMXavailSTjB95U03YZpPrLRfEtTw8J3VRzV/8AOc4eabyK0th0n7s45eCJ9XXI4za2JrPNqnDlDW3WTz9LHYbHwSo4anT42c5c96b3nf1S8ijVw1Cm7t77We7Fb3ly+JU2h2irSypQUf8AKXtv0WXzEha2pyM7EdoaVKXvpyT92PtvwdtDm61CtWf9yc5L9OkfRZFnC7C6FR32AxsatONSD9mS45NPin1RYZzmw490938kuHKXM6CL4lQZu40dJfEUUALAuSkbiAHPhwG3E4gAU6UXrrz4kFSg1pn8yVsW9/EBTcgNlt00+Ax4RdUBVchrFVsna+gxzKI6tC+hSqU7Gh3hHUaepBm4xZR8PqUe5bNapST8shqgkUZ0MCSfgi42C5RqhQEEgcmOQxBuBIpDlIjuFMCRsDpp6pDbjkyBrwkXwRFPZ8ORZUg3Ao/g4rgLcRdlAhnSKIrF7C4i+T1XxX3KLQYyad1qgNjgOgirh8RvLrxX1XQtU5EB3QMkT4MjmrEDJEaQ5yBulCcRqDOSSu2kudypPakfypy66L4gW0v5wKuK2gopqNnP1RRr15T1ul+lZLz5jFSLgqTnJu7bbZLTUuJPlwGyYDWNbDIayhshg9oaAxoayRjGgNawg2CkAAoQgEEAQCG40IDrhUhgiCVSCpEO8HeAklTTIZ0B6mOVQCupOLutUaGGxKl4rVfzgV5JMidJp3jwGDZpy5jpR5GdhsVvZPKS4c/AtRxKSzat4kEnceBXrVlHj0v9hlfaS0h6soznfXN9RgjxEXKT3r9E3khqpokkxrKGsax7GlDLAaHsDIGMYyRjWihlhrQ8AETQrDmhAaghBQAEFCQADYAQEIQgEIQgFYARMACCgAIO8ATALlx48xs1d3fEQWA1gYWBgIaxwABYaOY0AAYWBgNaG2HMADGgDxgAsCwQ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4" name="Picture 10" descr="http://t2.gstatic.com/images?q=tbn:ANd9GcRbHklxc39ZW2SqnmuzdWB4giARflMcszExOLTcAJTXqW1pgmqYHPbFqj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09610"/>
            <a:ext cx="1590678" cy="2086136"/>
          </a:xfrm>
          <a:prstGeom prst="rect">
            <a:avLst/>
          </a:prstGeom>
          <a:noFill/>
        </p:spPr>
      </p:pic>
      <p:pic>
        <p:nvPicPr>
          <p:cNvPr id="1036" name="Picture 12" descr="http://t0.gstatic.com/images?q=tbn:ANd9GcSqRQKBUuxHiEYCRshVnBzybh0QySkW7EyUgdJxxoXIGFy6Igp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-24"/>
            <a:ext cx="1643074" cy="1643074"/>
          </a:xfrm>
          <a:prstGeom prst="rect">
            <a:avLst/>
          </a:prstGeom>
          <a:noFill/>
        </p:spPr>
      </p:pic>
      <p:sp>
        <p:nvSpPr>
          <p:cNvPr id="1038" name="AutoShape 14" descr="data:image/jpg;base64,/9j/4AAQSkZJRgABAQAAAQABAAD/2wCEAAkGBhQSEBUQEBQQFRAQFBAPFBAUEA8PDxQQFBAVFBQQFBUXHCYeFxkjGRQUHy8gIycpLCwsFR4xNTAqNSYrLCkBCQoKDgwNFA8PFCkcFBgpKSkpKSkpKSkpKSkpKSkpKSkpKSkpLCkpKSkpKSkpMikpKSkpKSkpKSkpKSkpKSkpKf/AABEIAMkA+wMBIgACEQEDEQH/xAAcAAABBQEBAQAAAAAAAAAAAAABAAIDBAUGBwj/xAA8EAACAQIDBQUGBQMCBwAAAAAAAQIDEQQhMQUSQVFhBhNxgZEiMqGxwdEUQlJy8AcjYjPhJFNjc5Kiwv/EABgBAQEBAQEAAAAAAAAAAAAAAAABAgME/8QAGhEBAQEBAQEBAAAAAAAAAAAAAAERAjEhA//aAAwDAQACEQMRAD8A60VwCNuYiEIAoSAFAEVwMLYUGxMTAEIQhXAQGIQUhCAAgMUgAIAhBAAEAUGgCEAGBsI1lAYGFjQAxoWwMBrEBsAGqJAEiIIgBuARAEARADcBCEAAgEJhSuIFxXAIACbATAIkjh2wIgFuOD5v4BeCXUmmKTA2XHglfVjJYHk/VDVxVAyeeEkuvgQyg1qn6FTDWBibGtgIDYgNlDWBsTGtgBsAmADVuIaG5EOCMuOAIrguIAiBcbvAPuJsjchK70uFOcgbw5YZvXLyYfwMuDXndE0xFvg3xVsHUir7t0uKtL5FKVcovU7t2Rdp4RccynsWvebXNL5m1LDGbVkV9xIjxWKhSg6lSSjCOsnp4dWWnSMDtd2eniaSVOVpQe+oN2hPK2fJ62fUy1FKr2+pXtSp1Jr9TapryWbIqvbuVvZox3nkr1JWv1sl1OQq4CrRlu1YTg/8o2Xk9H5FzCwXvavhd5LwON7rvOOXRLtxNa0YPwqTXzTLFDt5S0qwq07/AJrKrDx9nP4HLYjS5n4ivwWvDiyTurfz5eqYPaFOrHfpThOOl4yT8nxXmT2OA7DbArqusRJShSSknvXi6l00luvNq+d3yO/jF8V6NvLhwO8uuFmVDUoJ8F46Mhls+/uuz5P7l1wGVIZPorl1nGVWoyjqvPVEFzbw+IUvZla/B8ynjtnayhw/Lz6o1qWM9sY2MlPhxBvlQ8bcZvi3yjXDcj3hJkRIG42Cbdkrvoi3R2VUlwt4kXFa4LmtS2Fxbv8AIsQ2Yo8PuNXGJCjJ6J/IljgHx+GZtxwvh4WzJI4bha3Rk0xkQ2euWfqWIYM0VQt0HqnzRFUYULfyzJO66X66P/ctd2FUwK34Vap3+HkUdpbAjVTatGp+paP9y4+Opsqk9Vr8+g/durrz5p8mBwmzacqNaVOqt2WXg1nmnxR1uHnf+ZC2vshV6dso1I5058pcn/i+Jl7Gx7zp1FaUW4tPVSWqJaRu/g0+jIp4BrquhPBl2k2FYs8PwauuTV16FGrsChLWjSv+yKfwsdW6aeqQ14OHIYa5B9l8N/yafmm/myxQ2ZTh/p06cOsYRi/VI6R4KHJjPwkOQyG1i90FYds2XCK0RG0VGZHB88iDG0rQfgakomdtbKm/FL4hWFezujVpu6vxMk18JH2UErL2rsxy9qCW8tVpvL7nPylZtPJrKz1ujt5RMnbOxu89uFlVXkprk+vU1KmOd7wHeFeqnGTjJNSWqeozvSo6LfNHZOz+9ld+4ter5GVhabqTjBaydvu/Q7bDUFCKjHJIluESUKEY5RSS6IfESYbmGj91eA9QXH1GqQ5MBlTD2FHlLT+cSeCysDuyhm7bJ+T+41wsTRp8PQKjfJ6oCHcEoEyiLdAj3RWs78NGvqP3RJcyAOnY53tJgdypHER/NaE/Fe7L0y8kdLBZW/Tl5cCvtDC95RnDi4u37lmvikKKGzMRvx6mtRucfsTEOLS8TsKEnbgSLU6fQdcbdhNIbJoY7EjQxgRy8CCZPIhkQROJkbddoLrL6M2JGD2kq2UV1b/nqUZUNUbmGh7Jz+Gd5I6LDrJAGUSOZNJFbEPIo4jtRiU8S0vyxhF+Nr/Uyu9BtGrerN85yz6XyK1ypXedlVvYj9sJPzyX1Oxscd2M/wBaf/b/APuJ2RKQUrgevkUtr7Ujh6Mq0/dgr24t8F5njvaj+quJrLdpWox0e43v5a+0Z1qTXukR6R847F/qvjcNNOVR1qa96nVd7q/CWqZ7p2T7VUcfQVeg+k4P36c7ZwkvrxCN1EscyBMkpzKH2A1x4oeNXIBS5gFw8ARIEALAAY6+KEN3tOjC9QOMrU9ytJcpy9N66+B12AnvRTvwOZ2vG2Jl13Zf+qOg2S04ozPWq0kgjQm2SZG0OY1sBkiGRNIgqWAimzlu09X2orpJ/FHS1pHGdpq/95LlFfFv7ADZ8ryOmpaHLbGd5HU09AHSM7auI3acpfpjJ+iNE53tdW3aEkvzuMPJu7+RUcDLqNbHyQ3dKjuextW2Icf1Ql8HF/c7iB552dq7mJpvg5br8JJr6o9EgSrHGf1Om/wsYrSU8+WS/wBzw/aND2nrmfQHbrA95hrrWnK/k1b7Hj20dn5u6yOHVzp35m8uJq0Hc6b+mvaaWAx8Jt/2K0o0ay4bknZVPGLd/C64latgbcCCWAOk6ZvL6qHJmB2I2q8Rs+hVk7z3FTm/+pT9iT892/mbqZpzWL8QMbwQEQOvn4gT1A5ZoDebAdcaC4t4AthbInIUpgc5tl/8Q30ivgjY2NL2UYeJq71aUlxbXksvobeyt22aafmjM9VsLxE/EaoLm/MO74GkK41ha6oEl1KI5IhqSJpJcyCo+SAo4iZwPaLE3xMlyUF8L/U7nFyPL9u4n/i6v7kvSKA6LYGb+B1dM5Ts07q/NnVUnkEPbOO7ZVvcj1lJ+WS+bOwnocH2nqb1e36Ixj65v5lGA4jbE8oDdwqNyk91qS1TUl4p3PScNWU4xmtJJS9Vf6nnSgdd2Vxu9T7p+9T0/Y3l6PL0FI2cVh1OEoS92acXz8fqeSbe2S6dSUJKzTa5roz19MxO0nZ78RFSjZVY5K+UZL9LfB8mce+d89dvz6y/fHimIwpB3KOj2xsqdKTjUg4SXBrXquDRnYTZ86tRU6cXKUmkklx68kcY7XHqX9MYbuzoLnUrvyczrUzP2Ps9YehCjHSEUr85fml5svqR6Z4819SxeQJMCeQ0qH30A3mK2gmiANjWwSfIG62ApMz9r4/cg7P2p+zHz1fkX+55t/IKoRvfdje1rtXdvHUGucweClJ5RlbLO1l6s6LB03BJO2XmPcxXGJq3Gz4fEG4v4yCFS1wxrlVNuoa1yDcTQDJIrVnkWZFXE6AZONmeQ7SqOWJqzWadSb9JW+h6ltrFbsWlnJ+7Hi39jksP2ftnLXV+PFhKn7JV7xtxXDidlSlkcxhcAoPejk1x+h0OCq7yT/lyizV0PPtqy3q05LTeaXgsvod3jqu7CT5KTOClAsFRwI3AtypjO7Kjpa2A5BwNZ0asZ8nmucXlJehs9yQ1dnphHR05ppNO6aunzTzHo53A4ydC0ZJypX4ZyjfjHmuhv0KylFSi7xej4Ga1DMVhIVI7tSEJR5SipLyvoR4bZ9On/pwpw/bGMfkW2xrMqbYeAIEieQx1kupXxdeysivhql4yd+O78Lv5gXoYtN8vEluZLkWsHXv7L1WngVF1MaKOTCENbBvCkNkAmxyfwyGhQBI97w9UPvYp43B73tJLe+aCtCnUXFr/AMkSd/Bfmj63fwMGjFcl6FqLBrQq42PC78rL4mdia0paWS9X6hciObKM6phVrx56v1K1Skas4lWrTCM/cJsJPdl0ll4PgwTiRsCxt2f9pr9WXxOWlTOh2tV3oQ65vyMWUCwUpQGd2WpQG90UdukSRRGh8WQP3ExtKg4PepuzesdYy8V9RyY+MiCxSxiatNbkur9l+EvuWLFLXUj7j9La6Jvd9CLrQaMXavailSTjB95U03YZpPrLRfEtTw8J3VRzV/8AOc4eabyK0th0n7s45eCJ9XXI4za2JrPNqnDlDW3WTz9LHYbHwSo4anT42c5c96b3nf1S8ijVw1Cm7t77We7Fb3ly+JU2h2irSypQUf8AKXtv0WXzEha2pyM7EdoaVKXvpyT92PtvwdtDm61CtWf9yc5L9OkfRZFnC7C6FR32AxsatONSD9mS45NPin1RYZzmw490938kuHKXM6CL4lQZu40dJfEUUALAuSkbiAHPhwG3E4gAU6UXrrz4kFSg1pn8yVsW9/EBTcgNlt00+Ax4RdUBVchrFVsna+gxzKI6tC+hSqU7Gh3hHUaepBm4xZR8PqUe5bNapST8shqgkUZ0MCSfgi42C5RqhQEEgcmOQxBuBIpDlIjuFMCRsDpp6pDbjkyBrwkXwRFPZ8ORZUg3Ao/g4rgLcRdlAhnSKIrF7C4i+T1XxX3KLQYyad1qgNjgOgirh8RvLrxX1XQtU5EB3QMkT4MjmrEDJEaQ5yBulCcRqDOSSu2kudypPakfypy66L4gW0v5wKuK2gopqNnP1RRr15T1ul+lZLz5jFSLgqTnJu7bbZLTUuJPlwGyYDWNbDIayhshg9oaAxoayRjGgNawg2CkAAoQgEEAQCG40IDrhUhgiCVSCpEO8HeAklTTIZ0B6mOVQCupOLutUaGGxKl4rVfzgV5JMidJp3jwGDZpy5jpR5GdhsVvZPKS4c/AtRxKSzat4kEnceBXrVlHj0v9hlfaS0h6soznfXN9RgjxEXKT3r9E3khqpokkxrKGsax7GlDLAaHsDIGMYyRjWihlhrQ8AETQrDmhAaghBQAEFCQADYAQEIQgEIQgFYARMACCgAIO8ATALlx48xs1d3fEQWA1gYWBgIaxwABYaOY0AAYWBgNaG2HMADGgDxgAsCwQ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40" name="Picture 16" descr="http://t1.gstatic.com/images?q=tbn:ANd9GcQMmh8DgeZGBF70Ld9ENApO9FVlbBS4Lb7sF4ih_bOhtFN_A-W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43050"/>
            <a:ext cx="1500166" cy="1143008"/>
          </a:xfrm>
          <a:prstGeom prst="rect">
            <a:avLst/>
          </a:prstGeom>
          <a:noFill/>
        </p:spPr>
      </p:pic>
      <p:sp>
        <p:nvSpPr>
          <p:cNvPr id="1042" name="AutoShape 18" descr="data:image/jpg;base64,/9j/4AAQSkZJRgABAQAAAQABAAD/2wBDAAkGBwgHBgkIBwgKCgkLDRYPDQwMDRsUFRAWIB0iIiAdHx8kKDQsJCYxJx8fLT0tMTU3Ojo6Iys/RD84QzQ5Ojf/2wBDAQoKCg0MDRoPDxo3JR8lNzc3Nzc3Nzc3Nzc3Nzc3Nzc3Nzc3Nzc3Nzc3Nzc3Nzc3Nzc3Nzc3Nzc3Nzc3Nzc3Nzf/wAARCACCAMcDASIAAhEBAxEB/8QAGwAAAQUBAQAAAAAAAAAAAAAAAAIDBAUGAQf/xAA8EAACAQMDAQYFAQYDCQEAAAABAgMABBEFEiExEyJBUWFxBhQygZHBI0JSobHhFjPwFSQ0U2JygtHxk//EABoBAAMBAQEBAAAAAAAAAAAAAAABAgMEBgX/xAAjEQACAgICAgMBAQEAAAAAAAAAAQIRAyEEEjFBBRNRIhSR/9oADAMBAAIRAxEAPwD3Ciu0UAFFFcNABmjIrLXmvXMNw6d0ANjBplviG6I7mNx9KweeKdEdka/NGaxa/EV8Gw3QnxAH60r/ABHck93H5pf6Ih3RrmnReM5PpSe3Xyb8VX2DtLEjyDDMMmpR61qpNmlD4uI885HvS1IblSCKhMOKkWR/ZY9aaewokUVw0knqaoQujNRfmS30r+aO2kz0X8UuyHRKqp1TVlsphEUJJGc8VM+YcfUuR6VQ/E6pMbeTbyQefGsssmo2iZWkP/4jXH0f0pk/E+DgxDHoTn+lUJgGMhse9BiYjvMCPMVy/dP9M7kaL/Eg/wCXVjpOo/Ph+7gLWK7FfBgfatZ8Lqq2TkDkvWuHJKUtscW7Luiiius0CiiigAooooAK4a7XDQBjNZCnU5FONzHIHiaYk06VELNDKqjnJQgCtJPYWlzcM8lupbPLZOTXX0uz28w5/wDNv/dccsLbsXQyUdt2w3QhpB5qM0l4DA6q6OjMcKGGCa1CaXZA8Q49nYfrRLpdkWUtDuIPG52P61KwMPrRKtARGuRyFA/lTjEBq5CoQkKMAeFNyyKjgE8t0FdK0jRDzHKml2R4IzTQ5Q0qzOGPtimvImSyaQ57re1KNNSHun2q7J9jEP1cedOmkQdCa6xwazLo5IO7UO/sYr+COOV3UDwUiprnKU0OSv4oavQURoNLMMO2O6lCjw2If6ioraHH2xl+Yl3nqdq/06Vej6Kjuyh8Z5qHjj+CRXzaR2sJR7qQqRyNiD9KsNJt1tbYQo7OF8Wx+lKb6aVang1UIxT0DWiWK7SBShWxJ2iiigApm4bYUbPGcGnSaZue9EfQg0AP1w0zFLllU9SuRTxpAQY/8w+9OyHCknoKZj+s+9VklrralymoW7KxYhZYycHdkDI5xgY88sSOgzKKLCJ1fleR50SVSC31eBikE0ZG7Ibs1Ixlsg8DwK/j3zawdqLaH5k5mCDtCB1bHP8AOprQ/Zy9ju5Y0FjOsLhwzMVzldp4/OKrZ7bWnTMk9o0qjKlI8c7SOhHQnafPqOmKs2vo7csJVl6gZSMt4egpqXUoFOds7c44gf156dOOtHb0L2NWZ1VrwG6ZPlsN3dgDemSOv2xxj72VscSkVXLrlkRgGY4OMiB/yOOamWjh2jfGM84p2L0T2NMyt3TTjEUxM3dptiXkIXVcKzKCxwoJ5Pt503NMVnSMLwR1/wBeFNXel2uoxqLtGYIGAGSOuM/0qJL8O2XZ7EMueoLPuweDnnz2rnzpaou2XHG3HpTK+HvULTdHisLh50bLMpUjnHJycAk458BUssIwzNkBeTxQ6vQJtjN/d6lbzr8nYC5gCAt39rZJOQM8cDB586rZbzUIpu3lsOzXIVwZMj97ngdOF68jd04q8W8tSu35mHOM47QeH3qOb607Tb81Bu2lsCQdB1PXoKG0JDGmX1zeLL8xai3242gOHz58jj/XhVjbHG6orX1mR3bqBjjICyKSfYZqRARk0exMlilKabBBpYqkIcorgoqgOE01McxOB/CcUOeKaZ+CPSpbEMSybYo5V6xtk+xqwVgwBByD0qtgO+JkPivj6cU5ps2YjCx78Zx7jwqYsY1JP2Ei5VmDE5CKWP4FNtq0LJkQ3Pjx2BzgePtULU7i4t9RtDAoffvTYxwD0Offg0xefEEtuNqwKzYzksQBj1rOUq9h2olHWYEYh7e7BzjHYMT5A8eB86dh1CO6lCxRzLnOe0jK/jwPl5iqey17Url3VbSzVlGTtuc4Hmeasba7nknjW6it4wyt2WyXcWPGcfaqTi1pgpbHHvpILkoYFCYyrA5LcZ59eDWev/jG9tZ3hi0yF9p4LXOzI+9aS8sFvioaVlZAdhU4KkjBNZu6+GZbrtRdhQ6khZE6SL5+h8xWGXJkhuMQ6tvyWA17UXjDtp8Y4Bx8zkVaaZObiztrjYE7RAwUHgVlrTStU06EwwFHHGGYckDz+1a+JFjVFRQqjhQBgAVeLK5raphGLT8kwjjrTUn1AetPtjyphv8AMz5VqwXkYWW+XiOOBlLHl2KnGfam5JtS4ZIbXBOcdockeXTr/Kqq8Fxa3bRNqcyh0LxliMDkcfzwB6VjdYvtahu23fEWpW0Q5GxFxjjzPWsZZscHUpF0q8nofzGrhf2tvZAHglZWOR+OvT+1d1KWWDS55UGZVh3YPieM1lYTqs9qZLXXL2U7e6zKoLGtUyytpQVl3zG3G5ZP3n2jOfvnNa94yVphVFd/tjTXhNzPp8saMATvtwGxjx9DVXP8Z6DJcdg+j6hIS2ciwBUnnxz6n81JuZJJ3e0uIzDIowijkOvhg+NZTUpNW0+ZZI3nkjSXcSrHkfb9a45cxQlXULX4a2LV9LlARNEvF3kBcWIAHIwc+BB5zWoiGMjyrBR660lpM15cNJDPFtOzun/7W7ssdiuOm0Y9sVvhzxy+PQm01ofGfOnUfHBrgA8hTgUHwFdCIFKc0UKMdKKsY09Rye/ipbrUWRO9urORLIsJ2ylfJiPzzTSyiG8V+iNwaUx23Tj+IBqi3RyJB4g7x7Ef+wazGjup2t1cyK1rOYiEdT3QyknBGfwefXxrP3Fk9+kttcRtHdIoLL4kfxD09q18LYi34Bwu7k4zgZptrm1mjSSR4BKU+ntFbZnqAfKs8nH+xeSjzQ6dqFheu4VpIpBhihII9a0Hw/dyHU7e0eFtqxu29skjgnxrRMbKRiGlgOPNxxS1s4onEigAjoa5ocacJLYJb0OSpIJY5Yky6oV3bFJAOOOSPKm910zAMdpPi0YI/k9Toz1pD9a+jegrYhFkGTIyMMeCEfqaB9QHrS892kD6x71JVEw800fqpzPFNt9VMleRh4ba5lmt5YXYmMFmKHaQSeA3TIx0B4486q5fh2AwvFMTMmTtLjkDwB88edWVxYfMStIrorYA5Qk8ezCmU01AR2xVgBgbA6Hr/wB5rPJhxzX9IsrIPhlLZ4xE7qkbhguTjg5xV+3JpSKI4lVc4UYGSSaT1NLHijDx7ENXFvaX/aQyRvugcDftK7WxkFWxz9uPCmLiwhmYgrnPp1p65sJJJJJFmQb+cHtBjgDwceXlTHyMZA7Rn3jxjldR6fvGqnihLyhrwQp9AtnXBUY6niry2G2PaB04pDdMUia4EEIIHLZIqYY449olomNKsZw5A96eU1k+2e5utrE7fEedaWz/AOFhz12CtYy2QSxRXFNFaWB09OKqdSupI5OziwNvLMetO3WqRwSFAjPg4JBxiqi+vY57jtIycMoyD4GvP/LfIReGUME/6T3R0Ysf9XI4LlzKpPUHANEuRIzdRsK+/PFVFvc3tzOWkgFtEGxhnDFgPb2qzQl3LtzmvjQ+V5HExfW32fr3RvPAmy6tQDGnXBQdDjwokt1UZ7Wf/wDUn+tM2M2TsIA2rx6+dSpDkGvWcPkx5GBZIvycsoU6GVAzwMUPycCgHmgcuB610CocTGT70hz3jVWNVLvJthHddl5nQHg+RIpptYVJVje3l3N0wyH+ecVLyIVlvmuA94e9Vs2oPFGzvbkADPM8f6E1J0G6GpGViAgTGFyS334pqSbodotR0pt+GqV2PrTE67Xq2qJXkI+lNt1paMB1ptmBNIs6x4pA6j3ru4Yrg5P3pCY+W7tR2+qnieKjyMAckgDxobBCyeOOtVusyGMRKPFM/wAzTjajbmTsgTnwJHFIhb5sN2jFlcYxnoPKvl8v5TDgSr+rfov62yHaxEAyEH0rS2jfsIh/0D+lQiimExqAOMCrGCLZGgJyQAK6ODy1ybklRnKNDq0UrFFfRJMvqCGKRlkU9SQfPmqiSTazFt2D0wKt9YvS908SKMRnnI8ajpbsyrKdvUHGMj714fLihhzSraO+KfRNmJuNc1Qa8ljZwAxs4ClwcHjncfAZOftWw064kkSSOdAk0JCvtztbIyCufClTRRyOzuB2h4LYHSlRdMZJxxzWPyE8M4pQRcZa2XFhGvZiTOWbj2qQ54qNYRPHGxbgN0GelPSdK9X8ZBw4kE40cc3/AEzg611frz5UgGlA4BJwPeu4ky95bZvJ++PrbJ+9RTHDuKmTp5Crm70WSeeSeGYKHYt+ahjQbpeFdMVzPFKzladkM2wxlWGParz4PZY7meIsCzqCMHy/+1DT4fnY/tJwF9KvNB0uKxkdkJZyuCTV48clK2OKaZe1U/EMz29j2kRKybsBhjyPX0q18KoviiaMQJFIGIJzla6MjqLNG62VEGsSmIdvcASeI+X3D87hSDrU/bBQ0ZjP7/ZNkfbNQF+XweTx1zXA8J6xkD3rh7yJWRlrNqjLGTFcq7+Xy5UfktU3QrqS5gladizhh1AwPas+ewxwwHnVx8N4dpo4mYcA5xxmtMcm5bHGdsumJxVZqcyrGV3cHqQatGglPR1J9RUK8s5JImRtmCDzzW2WNwaZsnsz960cETu57iqWOOTgU98P6nBdhhbyZMfLRtlSo9QfD1piSzd4wiMdwxgtzkg5GfxWf+LtGvb4WzRBIrndsBjZssuCTk15Lj8fHlydch2NpRNVaa09/cTQwxMsKPsNwWBHDYPHhzwPPrjxOpgymDk1k9JtJobWG37DsliO4qDne2c5Le/J8/birK7mu1j2lQq+e7k1qpxw5rj6M3Dto0wIIorN6ff3LXSRIpfcDuUDIAxwfTmivRYeYskFLq/+GEsTi6snXWhQXFy04keN2+or409DpMMSbQzH1qyorolx8UruK2R3l+ledLtzy67vTHWqzQLuz1G9vFtrRlitinZTM2RKGBO4DwHHGeoIPQij42huL/Sl0i0JSTUphbtLsLLFHgs7NjHG1SvUcsOazl3NJpU8lrb3l6t0L6GMBU2oQ5QGeZtu0qQdoUYACqoA5Izjw+OvEEHZ/pvZLSJzuIGTUS/S0sLZ7m5lZYkxk8nqQAMD1IqsluNdh1GXTrdluGliEyXc0GyK25YFcA988LgZz9RY4xUDVYr74ibSIDdXllHMRNcW8NuFaExjcd0jg4/abABjnqMgGumibNQLCM8l2/Nd+Qi8yffmsdNczW3xOtlc3t9FDZmNoXleRzOhXc2FUftGJJUlvpC8DJJFzeXmrW+pwxWgN2t8rlN8GyO0AK4Zj1I2seDyWAA2jOCkFl18mB0c0fJg/vn8Vh9X1fUbi5srG+aewwjiS5RZI4zMr7dw28t3cMqZwd/J7tby0mS4gSWPfsYcb0KH8EAj8UuqAqtQv9O0+aOK8uCjORyImYKCcAsQMKCeMtgVMjmtre9Sza4jF1KjSJET3mVSASB5Akfmq344eYfDtxBa28lzNdMlukUfVt7AHnoAFycnpiqjU4bnSNRstSlQ3N88F2zuiMyGYqhSMY5ChQ4A6nBPVjlpAbfIxVeflNXSRVbeIZWiYgdHXhgPPB4rKWmo3Ul3qYtdVvDBBZJM1zPbbzM5LZaGLA7oC44yMsOuMl/TLe4+F9N06W6u7+5luZP96SQdoFdw8jbURR3i/H3oasC2f4XtWztldftTY+FIB0uX+y/3qtTULv4ks7fTpre4tbqW6Ml0ImaNrOGOU7QzgjvttAG04OWPQVWXXxBcXml2FtLcTbGeeKe6w8OGU4iMpQAruXvlVxllA4BNR9cPwVI1KfC9qpy0jN9hXb+7034YtUkuXkVZZFijSKJpHkc9FUKCSTVnpcyT2UbJLJLtAUySRlC5AxnBA69fKqbXrK91TX9NggvJ7S1tVe5leKJGLSfQgBcMBw0h6eAPlTUIrwgpE/TL2e+dxNpd5ZIACr3PZ9/0wrsQfcCpk1qJFxuwPaqOd5fh6W3VrjUL8XUrhu1PauSEYqiBQAuTjk4GAcmqNdbmnksdVntbuW+gt5Xm0yKKTEfDsCp6FgQIznIJPGMc1QzVppSZLLPkZPRf70HRY2mV3kLbQdo29KzraxqM6W40zdEGtBKPlbBmSe6Y5ZNzDCpk5JOCdx7wINWL3OvRai+nQlLh5ohN81JBtiteWBU4I39BtXOfqJOMVyx4WCMu6jsrvItYdL7I57Yt9qkC0G9SzAhTnGOtI0m7a90+CeWJ4ZWQdrGylSj47y8jwORnxqbSjwMEX2Udh3bELGqjCqBRTlFdi0SFFFFACHGQa4/THhRRQAnx/H6Us9R96KKAEAnjnqK7/D70UUAcydxGf9c06tFFACT4e9cb9aKKQHPH7V08bQOnSiimBw/vCuKTtznmiigBxehrg/zPtRRQAP1HvSFOSQen96KKAFJyATz3aP3qKKAOjqKXRRQAUUU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44" name="AutoShape 20" descr="data:image/jpg;base64,/9j/4AAQSkZJRgABAQAAAQABAAD/2wBDAAkGBwgHBgkIBwgKCgkLDRYPDQwMDRsUFRAWIB0iIiAdHx8kKDQsJCYxJx8fLT0tMTU3Ojo6Iys/RD84QzQ5Ojf/2wBDAQoKCg0MDRoPDxo3JR8lNzc3Nzc3Nzc3Nzc3Nzc3Nzc3Nzc3Nzc3Nzc3Nzc3Nzc3Nzc3Nzc3Nzc3Nzc3Nzc3Nzf/wAARCACCAMcDASIAAhEBAxEB/8QAGwAAAQUBAQAAAAAAAAAAAAAAAAIDBAUGAQf/xAA8EAACAQMDAQYFAQYDCQEAAAABAgMABBEFEiExEyJBUWFxBhQygZHBI0JSobHhFjPwFSQ0U2JygtHxk//EABoBAAMBAQEBAAAAAAAAAAAAAAABAgMEBgX/xAAjEQACAgICAgMBAQEAAAAAAAAAAQIRAyEEEjFBBRNRIhSR/9oADAMBAAIRAxEAPwD3Ciu0UAFFFcNABmjIrLXmvXMNw6d0ANjBplviG6I7mNx9KweeKdEdka/NGaxa/EV8Gw3QnxAH60r/ABHck93H5pf6Ih3RrmnReM5PpSe3Xyb8VX2DtLEjyDDMMmpR61qpNmlD4uI885HvS1IblSCKhMOKkWR/ZY9aaewokUVw0knqaoQujNRfmS30r+aO2kz0X8UuyHRKqp1TVlsphEUJJGc8VM+YcfUuR6VQ/E6pMbeTbyQefGsssmo2iZWkP/4jXH0f0pk/E+DgxDHoTn+lUJgGMhse9BiYjvMCPMVy/dP9M7kaL/Eg/wCXVjpOo/Ph+7gLWK7FfBgfatZ8Lqq2TkDkvWuHJKUtscW7Luiiius0CiiigAooooAK4a7XDQBjNZCnU5FONzHIHiaYk06VELNDKqjnJQgCtJPYWlzcM8lupbPLZOTXX0uz28w5/wDNv/dccsLbsXQyUdt2w3QhpB5qM0l4DA6q6OjMcKGGCa1CaXZA8Q49nYfrRLpdkWUtDuIPG52P61KwMPrRKtARGuRyFA/lTjEBq5CoQkKMAeFNyyKjgE8t0FdK0jRDzHKml2R4IzTQ5Q0qzOGPtimvImSyaQ57re1KNNSHun2q7J9jEP1cedOmkQdCa6xwazLo5IO7UO/sYr+COOV3UDwUiprnKU0OSv4oavQURoNLMMO2O6lCjw2If6ioraHH2xl+Yl3nqdq/06Vej6Kjuyh8Z5qHjj+CRXzaR2sJR7qQqRyNiD9KsNJt1tbYQo7OF8Wx+lKb6aVang1UIxT0DWiWK7SBShWxJ2iiigApm4bYUbPGcGnSaZue9EfQg0AP1w0zFLllU9SuRTxpAQY/8w+9OyHCknoKZj+s+9VklrralymoW7KxYhZYycHdkDI5xgY88sSOgzKKLCJ1fleR50SVSC31eBikE0ZG7Ibs1Ixlsg8DwK/j3zawdqLaH5k5mCDtCB1bHP8AOprQ/Zy9ju5Y0FjOsLhwzMVzldp4/OKrZ7bWnTMk9o0qjKlI8c7SOhHQnafPqOmKs2vo7csJVl6gZSMt4egpqXUoFOds7c44gf156dOOtHb0L2NWZ1VrwG6ZPlsN3dgDemSOv2xxj72VscSkVXLrlkRgGY4OMiB/yOOamWjh2jfGM84p2L0T2NMyt3TTjEUxM3dptiXkIXVcKzKCxwoJ5Pt503NMVnSMLwR1/wBeFNXel2uoxqLtGYIGAGSOuM/0qJL8O2XZ7EMueoLPuweDnnz2rnzpaou2XHG3HpTK+HvULTdHisLh50bLMpUjnHJycAk458BUssIwzNkBeTxQ6vQJtjN/d6lbzr8nYC5gCAt39rZJOQM8cDB586rZbzUIpu3lsOzXIVwZMj97ngdOF68jd04q8W8tSu35mHOM47QeH3qOb607Tb81Bu2lsCQdB1PXoKG0JDGmX1zeLL8xai3242gOHz58jj/XhVjbHG6orX1mR3bqBjjICyKSfYZqRARk0exMlilKabBBpYqkIcorgoqgOE01McxOB/CcUOeKaZ+CPSpbEMSybYo5V6xtk+xqwVgwBByD0qtgO+JkPivj6cU5ps2YjCx78Zx7jwqYsY1JP2Ei5VmDE5CKWP4FNtq0LJkQ3Pjx2BzgePtULU7i4t9RtDAoffvTYxwD0Offg0xefEEtuNqwKzYzksQBj1rOUq9h2olHWYEYh7e7BzjHYMT5A8eB86dh1CO6lCxRzLnOe0jK/jwPl5iqey17Url3VbSzVlGTtuc4Hmeasba7nknjW6it4wyt2WyXcWPGcfaqTi1pgpbHHvpILkoYFCYyrA5LcZ59eDWev/jG9tZ3hi0yF9p4LXOzI+9aS8sFvioaVlZAdhU4KkjBNZu6+GZbrtRdhQ6khZE6SL5+h8xWGXJkhuMQ6tvyWA17UXjDtp8Y4Bx8zkVaaZObiztrjYE7RAwUHgVlrTStU06EwwFHHGGYckDz+1a+JFjVFRQqjhQBgAVeLK5raphGLT8kwjjrTUn1AetPtjyphv8AMz5VqwXkYWW+XiOOBlLHl2KnGfam5JtS4ZIbXBOcdockeXTr/Kqq8Fxa3bRNqcyh0LxliMDkcfzwB6VjdYvtahu23fEWpW0Q5GxFxjjzPWsZZscHUpF0q8nofzGrhf2tvZAHglZWOR+OvT+1d1KWWDS55UGZVh3YPieM1lYTqs9qZLXXL2U7e6zKoLGtUyytpQVl3zG3G5ZP3n2jOfvnNa94yVphVFd/tjTXhNzPp8saMATvtwGxjx9DVXP8Z6DJcdg+j6hIS2ciwBUnnxz6n81JuZJJ3e0uIzDIowijkOvhg+NZTUpNW0+ZZI3nkjSXcSrHkfb9a45cxQlXULX4a2LV9LlARNEvF3kBcWIAHIwc+BB5zWoiGMjyrBR660lpM15cNJDPFtOzun/7W7ssdiuOm0Y9sVvhzxy+PQm01ofGfOnUfHBrgA8hTgUHwFdCIFKc0UKMdKKsY09Rye/ipbrUWRO9urORLIsJ2ylfJiPzzTSyiG8V+iNwaUx23Tj+IBqi3RyJB4g7x7Ef+wazGjup2t1cyK1rOYiEdT3QyknBGfwefXxrP3Fk9+kttcRtHdIoLL4kfxD09q18LYi34Bwu7k4zgZptrm1mjSSR4BKU+ntFbZnqAfKs8nH+xeSjzQ6dqFheu4VpIpBhihII9a0Hw/dyHU7e0eFtqxu29skjgnxrRMbKRiGlgOPNxxS1s4onEigAjoa5ocacJLYJb0OSpIJY5Yky6oV3bFJAOOOSPKm910zAMdpPi0YI/k9Toz1pD9a+jegrYhFkGTIyMMeCEfqaB9QHrS892kD6x71JVEw800fqpzPFNt9VMleRh4ba5lmt5YXYmMFmKHaQSeA3TIx0B4486q5fh2AwvFMTMmTtLjkDwB88edWVxYfMStIrorYA5Qk8ezCmU01AR2xVgBgbA6Hr/wB5rPJhxzX9IsrIPhlLZ4xE7qkbhguTjg5xV+3JpSKI4lVc4UYGSSaT1NLHijDx7ENXFvaX/aQyRvugcDftK7WxkFWxz9uPCmLiwhmYgrnPp1p65sJJJJJFmQb+cHtBjgDwceXlTHyMZA7Rn3jxjldR6fvGqnihLyhrwQp9AtnXBUY6niry2G2PaB04pDdMUia4EEIIHLZIqYY449olomNKsZw5A96eU1k+2e5utrE7fEedaWz/AOFhz12CtYy2QSxRXFNFaWB09OKqdSupI5OziwNvLMetO3WqRwSFAjPg4JBxiqi+vY57jtIycMoyD4GvP/LfIReGUME/6T3R0Ysf9XI4LlzKpPUHANEuRIzdRsK+/PFVFvc3tzOWkgFtEGxhnDFgPb2qzQl3LtzmvjQ+V5HExfW32fr3RvPAmy6tQDGnXBQdDjwokt1UZ7Wf/wDUn+tM2M2TsIA2rx6+dSpDkGvWcPkx5GBZIvycsoU6GVAzwMUPycCgHmgcuB610CocTGT70hz3jVWNVLvJthHddl5nQHg+RIpptYVJVje3l3N0wyH+ecVLyIVlvmuA94e9Vs2oPFGzvbkADPM8f6E1J0G6GpGViAgTGFyS334pqSbodotR0pt+GqV2PrTE67Xq2qJXkI+lNt1paMB1ptmBNIs6x4pA6j3ru4Yrg5P3pCY+W7tR2+qnieKjyMAckgDxobBCyeOOtVusyGMRKPFM/wAzTjajbmTsgTnwJHFIhb5sN2jFlcYxnoPKvl8v5TDgSr+rfov62yHaxEAyEH0rS2jfsIh/0D+lQiimExqAOMCrGCLZGgJyQAK6ODy1ybklRnKNDq0UrFFfRJMvqCGKRlkU9SQfPmqiSTazFt2D0wKt9YvS908SKMRnnI8ajpbsyrKdvUHGMj714fLihhzSraO+KfRNmJuNc1Qa8ljZwAxs4ClwcHjncfAZOftWw064kkSSOdAk0JCvtztbIyCufClTRRyOzuB2h4LYHSlRdMZJxxzWPyE8M4pQRcZa2XFhGvZiTOWbj2qQ54qNYRPHGxbgN0GelPSdK9X8ZBw4kE40cc3/AEzg611frz5UgGlA4BJwPeu4ky95bZvJ++PrbJ+9RTHDuKmTp5Crm70WSeeSeGYKHYt+ahjQbpeFdMVzPFKzladkM2wxlWGParz4PZY7meIsCzqCMHy/+1DT4fnY/tJwF9KvNB0uKxkdkJZyuCTV48clK2OKaZe1U/EMz29j2kRKybsBhjyPX0q18KoviiaMQJFIGIJzla6MjqLNG62VEGsSmIdvcASeI+X3D87hSDrU/bBQ0ZjP7/ZNkfbNQF+XweTx1zXA8J6xkD3rh7yJWRlrNqjLGTFcq7+Xy5UfktU3QrqS5gladizhh1AwPas+ewxwwHnVx8N4dpo4mYcA5xxmtMcm5bHGdsumJxVZqcyrGV3cHqQatGglPR1J9RUK8s5JImRtmCDzzW2WNwaZsnsz960cETu57iqWOOTgU98P6nBdhhbyZMfLRtlSo9QfD1piSzd4wiMdwxgtzkg5GfxWf+LtGvb4WzRBIrndsBjZssuCTk15Lj8fHlydch2NpRNVaa09/cTQwxMsKPsNwWBHDYPHhzwPPrjxOpgymDk1k9JtJobWG37DsliO4qDne2c5Le/J8/birK7mu1j2lQq+e7k1qpxw5rj6M3Dto0wIIorN6ff3LXSRIpfcDuUDIAxwfTmivRYeYskFLq/+GEsTi6snXWhQXFy04keN2+or409DpMMSbQzH1qyorolx8UruK2R3l+ledLtzy67vTHWqzQLuz1G9vFtrRlitinZTM2RKGBO4DwHHGeoIPQij42huL/Sl0i0JSTUphbtLsLLFHgs7NjHG1SvUcsOazl3NJpU8lrb3l6t0L6GMBU2oQ5QGeZtu0qQdoUYACqoA5Izjw+OvEEHZ/pvZLSJzuIGTUS/S0sLZ7m5lZYkxk8nqQAMD1IqsluNdh1GXTrdluGliEyXc0GyK25YFcA988LgZz9RY4xUDVYr74ibSIDdXllHMRNcW8NuFaExjcd0jg4/abABjnqMgGumibNQLCM8l2/Nd+Qi8yffmsdNczW3xOtlc3t9FDZmNoXleRzOhXc2FUftGJJUlvpC8DJJFzeXmrW+pwxWgN2t8rlN8GyO0AK4Zj1I2seDyWAA2jOCkFl18mB0c0fJg/vn8Vh9X1fUbi5srG+aewwjiS5RZI4zMr7dw28t3cMqZwd/J7tby0mS4gSWPfsYcb0KH8EAj8UuqAqtQv9O0+aOK8uCjORyImYKCcAsQMKCeMtgVMjmtre9Sza4jF1KjSJET3mVSASB5Akfmq344eYfDtxBa28lzNdMlukUfVt7AHnoAFycnpiqjU4bnSNRstSlQ3N88F2zuiMyGYqhSMY5ChQ4A6nBPVjlpAbfIxVeflNXSRVbeIZWiYgdHXhgPPB4rKWmo3Ul3qYtdVvDBBZJM1zPbbzM5LZaGLA7oC44yMsOuMl/TLe4+F9N06W6u7+5luZP96SQdoFdw8jbURR3i/H3oasC2f4XtWztldftTY+FIB0uX+y/3qtTULv4ks7fTpre4tbqW6Ml0ImaNrOGOU7QzgjvttAG04OWPQVWXXxBcXml2FtLcTbGeeKe6w8OGU4iMpQAruXvlVxllA4BNR9cPwVI1KfC9qpy0jN9hXb+7034YtUkuXkVZZFijSKJpHkc9FUKCSTVnpcyT2UbJLJLtAUySRlC5AxnBA69fKqbXrK91TX9NggvJ7S1tVe5leKJGLSfQgBcMBw0h6eAPlTUIrwgpE/TL2e+dxNpd5ZIACr3PZ9/0wrsQfcCpk1qJFxuwPaqOd5fh6W3VrjUL8XUrhu1PauSEYqiBQAuTjk4GAcmqNdbmnksdVntbuW+gt5Xm0yKKTEfDsCp6FgQIznIJPGMc1QzVppSZLLPkZPRf70HRY2mV3kLbQdo29KzraxqM6W40zdEGtBKPlbBmSe6Y5ZNzDCpk5JOCdx7wINWL3OvRai+nQlLh5ohN81JBtiteWBU4I39BtXOfqJOMVyx4WCMu6jsrvItYdL7I57Yt9qkC0G9SzAhTnGOtI0m7a90+CeWJ4ZWQdrGylSj47y8jwORnxqbSjwMEX2Udh3bELGqjCqBRTlFdi0SFFFFACHGQa4/THhRRQAnx/H6Us9R96KKAEAnjnqK7/D70UUAcydxGf9c06tFFACT4e9cb9aKKQHPH7V08bQOnSiimBw/vCuKTtznmiigBxehrg/zPtRRQAP1HvSFOSQen96KKAFJyATz3aP3qKKAOjqKXRRQAUUU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46" name="AutoShape 22" descr="data:image/jpg;base64,/9j/4AAQSkZJRgABAQAAAQABAAD/2wBDAAkGBwgHBgkIBwgKCgkLDRYPDQwMDRsUFRAWIB0iIiAdHx8kKDQsJCYxJx8fLT0tMTU3Ojo6Iys/RD84QzQ5Ojf/2wBDAQoKCg0MDRoPDxo3JR8lNzc3Nzc3Nzc3Nzc3Nzc3Nzc3Nzc3Nzc3Nzc3Nzc3Nzc3Nzc3Nzc3Nzc3Nzc3Nzc3Nzf/wAARCACgAHkDASIAAhEBAxEB/8QAGwAAAQUBAQAAAAAAAAAAAAAABAECAwUGAAf/xABCEAABAwIDBAUIBwcEAwAAAAABAgMRAAQFEiETMUFRBiIzYXEUMnKBkbHB4QcjNFJiodEVJEKS0vDxFhdzglNjk//EABgBAQEBAQEAAAAAAAAAAAAAAAEAAgME/8QAJxEAAgIBAwQBBAMAAAAAAAAAAAECETEDIUESE1FSoSJCYdGB4fD/2gAMAwEAAhEDEQA/APbHrhm3RnfdQ2jmpQAqD9qWMx5UzPLOKyvStx5OKZcysmUFII09XrmgWLp0Gdrr3iuT1KdHJ6lOjeC+tSJD6CPGmnEbMb7loeKqygxO5CAlD0z3CuN1cr3uA+oVdwe4apOJWSjCbppRHAKmmftfDony23jntBWMuLl5C4DsHuoRbzhBBXod+7Wh6pl6p6Q0828kKaUFJPEGakrHdD3Xl3ziSpRbCNRw7vjWxrpGVqzpGXUrOpJpj6yhuUkSSAJocIUvz3FH8qbNBZUBvIHjSZ0/eHtqBNs190HxrjbNfcFFkETS0GWsmqFqT4GpbdalFSVqkiDMf3ypsiekmlrqSMh017e2n7p99ULTebiRWn6UYU9iF3bOMrCShBEKWQDryg1AxhF+geZZn2/pXlmpdTpGHpxbtv4KhNqoplLvtFcpD6BAe9gq/wD2XelMFFuPBXyqB3AL1fFoeDh/SstT9RWlD2+DOrQob1a1GoRxq+/03fJOimj6ThPwpV4DiGQgi0g95n3UVqeoPRh7fH9hXQnzLrxT8a1ArO9FcNdw5y6DywpTmUwFEgRO7TStEBXq076dzSSWyBr1UbIc1ilTUd6ZfZTy1p6aWJMk1x3Uia47qgGKqNhUXahwKPdT1VAk5b1vkRHvqIsK6kG6urQgNx1rz0UipUCmPD95Ufwino3VjkiRNOpBUFzdIt0EwVL4JSJ9vL11NpZFJt0iZVMXSW7u2t0OEEEjlH9ilXUDVENv1bwfiSaPoJgfvQ7kmja0iK985r7uSAKnSKHBzXTx74ohO6gB40ria6QBruoR69CbhtpCFmVAFWXfw058yd0A1lySyKi3gJVuoV45Xm18iPfRSt1CXfZzxFaAs66kSZSDzE0taEDf7f1CnAwknkKS57cej+tOQNKxyRmWOmSDbtLusPeaW8wXmglYhQ2YWkSoJgqhaROhKDrBFNucdty2hQYeeaQlKpMJVm2uyKSkgkEKmeOlaoNoywUpjTTKOFRXFjb3KFIebCgoEHgdaWovgk2uSjd6VMouRbeSPbXbbKFKAB86FA6yOoodxBmN9X6+NCIwi1bAA2ykhQUErdUoSDO4nvote6l1wCvkbb/aP+pouhLftz6NErOVJJ4CpCAM6rcVzWT+dDY1iD+HsMKtbcPuuvbMIM/dUrhr/DHrnhRFt2YJ4iaKFFkZodKW3ilLlncNhDpCynrQOqEqjikqUUyNNJ3SRG1jxZuXlKsZuNk4vIm4Bz5HFIyglIkko3k6AitXlCh1taFucOtbmNq2dDIyLUn3EcqvpbuitpVZX4VjzeJ3rtuhhTQQ3nBdUQs9YiMkabtZPdVhcCW1eFOYtGbfsgqYA6yyrTXme/3cq53UEVOr2BBNsZt2z+EVLUFkqbZHdI/Op60IJc9qPR+NVrmLG2U5tWH3QlZALaBA6y0gb/wancJFWdwAXkA7iKxLPTS0w4vtYop3aLeUpGybkROvHnWXFvAqEpYNCx0hadSiLS7C1rSlCCgSZJE79IjWd0jnSHpEj6tXkF6logFbi24S2CrL1tdN0nkKqEfSLgObMo3maI0Z099P/wBx+j877v8A+PzqjCSyPa1PAaOllupxSBZ3hg6KyDKRzmdE95qe1xkX1w022y+0ZOcOt6KELgpVMESidOFVKvpHwFXVSq7g7/qfnRmF9KMIxq8t2LXylT3WU3tEkDRJmdeU1prbBduayaC27ZXhUt0Yt3D+E1HbD6xfhS332VffA/OhYMg7IhIqv/bDrDCCuwu3lKSIU2gQokA8N2+Bz15UfmDba1ncgFRjkNaybn0gYLbobbQxdoSkdUJbTAH81ZpvAqEpYNAcbISCnDrxUJBVCNE9aIkx4+Bmo3sfcaS4pzC7xMTs05AS6AogkRu3TrGhqkR9JOCjrFi+k/8ArR/VTv8AcvBY7C+A9BH9VajF8j2dTwWyekRXlP7KvwDBI2cmIJJA4gRrHqmaPtHl3FqHHAoKKjooQQJ0BHPhWXP0kYKVSWb6BqPq0f1Vf4JiVpi2Hm5sWltNZyMq0gGdCToTzqkn4B6c47tFpYdkoclmiqDsD2o/ED+VGVIAd/tG687ZucLUp28XcWT216imStGZhQJ0VPE616Jc+eisRiXQy3xC2ubdxBbedcLrdwkABCzxyiBBEA8e+uc7wglfBkb+1bdCEptgUJUFTGSY4TFCjG3LW1WryW2QQrRKmkrgAbquLK2vsOvm8Jx5vKp05WH5lCzyB5H8jymi8T6Lh9K5SpCiNSkbz3ivE3JPc4rqymR23Se3RYMhVgytYSJcbtmyk9+omtNYXnlTOHPWLDNutSxtjsUAqSTECBpxrzlrCL7DXCyjK6xOmsFPqPCrjCX8QbxjDmPrksh9AIzECMwrcdaakk8Go6kk9z1e185Z8K6/7DxUPfS2u9fqpuIGGkDmse417lg6kbcEQd1Y3pek2uK2CrC126lPF25SEBRCUJkBKQQST7K2TWtBPtFWLpa8lZSwtraLuA6AvaTAGXeRHH1VhpvAbvB5ekM4pbJeswgpBByqTJB4SP8ANBjF73Cbpo3CAdChZWgRqd8ct1el3fRWwOJpxCxdRbPkzcNabN9J3yOB7xxgxTMQ6PWd03s5aUlUhIJCga8z0pp7HPokZe0NjetC4vn2G3VTmShQSABu0M8K2fRnDzhuFlsrStLrhdQUmQUqAjh3Vl19CwhBaQClHCFGB8q3Vq1sLFhonzGkp9gArrpSnupHSM5tVIlse1dHck++jaBsvtDg5pFHV3Qg1z56PA0JirjrOF3DtvcNW7qUdR15JUhBneQN9FXXaN+B+FQXxixd67qOr5zQBUNeE6UckCuYlhL1qlu9u7N7qgrEggkcQPHdXXF/hUwu8aSSkK1PAwR7xQabtS09W8xONCCq2bEjdoSnf86LtcTaRkZdTevKUZDjjAEA7piAK04fgriRCyscRQXrdTbqdxUnXWms4M2y+hYSJSoKHdrV42po5g2UHWTlIpF1zcFYUjrXz1+r41HiRhLQ/H8DT7TtHfV8ajxLez6R91bWBOaqsxdply+a2gsyvZgDb2ynCBJ4jcPnVm1uoTEWULfStds26dnAKmVLI38uFSot+CpbZYbUsA4UMwI+xr3EHTfxHxoxhjBiEIuGLXygkZii3UgTPCd3tpQyMqU+RMTGo8mdjfPLuGlILRKAIsrcwnQi3c0Mf4rVofqD1YlYgAl0a/gV+lTrIKZG7hUZOIHVHkwBOmYLBA7+/dUi5yDNBMakc6w6Mkdmf3ojmj4irCq20+2j0D8KsqUIJeGHme+aivUIcsnEOSUlIkBWXiONPvtHGjyP6VKjUQRRyRngxYKkbNSkhI18qaMH4b9/PdSqt7ReYhtzLO4XTUT/AI/KtGEJ5D2U7In7o9la6mVR8FNhuyt0qFlZ7RRMqUHmyQCBoSDzn2Ue0466FF1hTMbgpYJPsoqABoBUblDZbcEdmZde9VR4l2jHifhTrEy48ecfGkxLtGP+3wq4IVrdU43TQ7O6iICklJ3EQaCHJKSNCI7jSZkcFJ9tCpwy1TlyoIKZiFHiIP5Uow62SrMlBB55j3/qadg3CcwUJSQRzBoFhLifKdrm1eUUZj/DAiO7fRNvbt2zZQ0CAVTqZ1pHd1BEFr9uT6B+FWVVtr9tT6J+FWVKECvtVpA+7UrRlIPOo7rV4Dkmltz9WKOSCBS1EX2gvIXUBY3pKhIrvKGQYLrYPIqE/wB61URKaHLiFt7RtQUmDBB0NOL7bkobdRnKZHWnhoaHba8lsmmAZyICJ5nn76iH2Oi1eiKTEkrhtxCFLCJnLqeFOtNHiPw0Wd9KwRTIvh/CiD+KpRdOniB4Csr0izJx+5KzmbOXKkCCNBOtQIctONu5P/JXnetTqgbj5X+/g2m2cP8AEquLzn31CsgFMK8xtST3qmnbN5R+rWgeKJq7r9WaVP7l8/o1ZunU8faKiXfEA50D1GsqsFPagK9ERQuq7tkMHJCxObraTV3n4B9K+5fP6Nzh+Z19LwbWEZT1jx8KtKQUtehEBv6vK8BXMaEjvp7rTpcKkBBBA3mKalp9K82VER94/pQyOXaMOlSnW0qKt8zrSeRW0iWgYiJJMR/ipYe+4n+b5V313/jT/P8AKrchibVltYWhEKAiZO6mvmSkeupDt+DSf5/lUSm7grnZp7uvUQrHbjwNFmh2G3Q6FOBIAHAyaJNKI896QPJuMXuFtzAOXUcRpQISeZrUYl0accfW9aFKs6pKVqI+FQt9GrkL+sbbycClzX3V53CTZ5nCTlZTsWoWnMtZHcKctjKfq3F+s1eN4FcpEKYaI/5flRDeCAHr2yT4O0qDNdBl3Gnk+ctXrNQNK2Vw2tWoSoGAK1VxgTi52TCR4u/Kh2+i7y3U7UoQjeqFE+oVdErDod7GqaWlxtK06pUAoeBp9MZbDTSG0zCAEie6n16D0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48" name="Picture 24" descr="http://t2.gstatic.com/images?q=tbn:ANd9GcRO3SL4haRGT4BMU_yJoKlgXa70YIt6V4d0PhNHvotf1SgqqnXKN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214687"/>
            <a:ext cx="1403839" cy="1857388"/>
          </a:xfrm>
          <a:prstGeom prst="rect">
            <a:avLst/>
          </a:prstGeom>
          <a:noFill/>
        </p:spPr>
      </p:pic>
      <p:pic>
        <p:nvPicPr>
          <p:cNvPr id="1050" name="Picture 26" descr="http://t0.gstatic.com/images?q=tbn:ANd9GcQ1KEr8Wgqzco6-475ui3z69Pn8DLHjDQ3bIiSub1T95uE8Zc-HA5YZLwLvo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2357430"/>
            <a:ext cx="1762125" cy="1343026"/>
          </a:xfrm>
          <a:prstGeom prst="rect">
            <a:avLst/>
          </a:prstGeom>
          <a:noFill/>
        </p:spPr>
      </p:pic>
      <p:pic>
        <p:nvPicPr>
          <p:cNvPr id="1052" name="Picture 28" descr="http://t1.gstatic.com/images?q=tbn:ANd9GcRB0ziNO6ZYCcu0u2dJopx6E85CUoiyAh_VODs9_fsbB-NOXsMVX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1500174"/>
            <a:ext cx="2600325" cy="1762126"/>
          </a:xfrm>
          <a:prstGeom prst="rect">
            <a:avLst/>
          </a:prstGeom>
          <a:noFill/>
        </p:spPr>
      </p:pic>
      <p:pic>
        <p:nvPicPr>
          <p:cNvPr id="1054" name="Picture 30" descr="http://t1.gstatic.com/images?q=tbn:ANd9GcQ4ybINqV-UoDsUAWf7a9QlAFY4p5mYbLcqmMF92I2tV1lj9FZLPEZA4Vgk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4786322"/>
            <a:ext cx="1771650" cy="1323975"/>
          </a:xfrm>
          <a:prstGeom prst="rect">
            <a:avLst/>
          </a:prstGeom>
          <a:noFill/>
        </p:spPr>
      </p:pic>
      <p:pic>
        <p:nvPicPr>
          <p:cNvPr id="1056" name="Picture 32" descr="http://t2.gstatic.com/images?q=tbn:ANd9GcRmiwENWLevvNiunaFxM4EirQM7UgLY_H93RRAJe20OsU_pdCaL9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26641" y="4000504"/>
            <a:ext cx="1426296" cy="1928826"/>
          </a:xfrm>
          <a:prstGeom prst="rect">
            <a:avLst/>
          </a:prstGeom>
          <a:noFill/>
        </p:spPr>
      </p:pic>
      <p:sp>
        <p:nvSpPr>
          <p:cNvPr id="1058" name="AutoShape 34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AAEEBQYHAwII/8QAQRAAAgEDAgQDAwgGCQUAAAAAAQIDAAQRBSEGEjFBE1FhInGRBxQyQoGhscEVIzNSYuEWJENykrLR8PE0RFNzgv/EABsBAAEFAQEAAAAAAAAAAAAAAAABAgMEBQYH/8QALBEAAgIBBAEDAgUFAAAAAAAAAAECEQMEEiExBRMyQVGxBiJhgfAUM0Jxof/aAAwDAQACEQMRAD8A3GiiigAoNFB6UAeRQWA7gUx1S4Ntbl1UnZjgMF6KT17dKzF9S1LVbnmS6lILHlS1/WLFntnYZHnTkrLmk0j1D9yRrex8q9Cq/wAIfPhpwS9iaNV2TxH5nYeZqwCkfBWy4/Tm43YtFFeWcAEkjA60gw9UVwgu7ecnwJ4pMHB5HBxXektMLCiiilAKKKQ0ALRSA5paACiikzQAtIdwa5XFxHAnNI2PIedebW4W6gWWMjBzQAz11Q1qhaNH/WAESH2cHI38/dUPpMj+CyeGgRW/s4vDB8wPMCrBqUJms3AUMy4dQ3Qkb71ByQvLeGUl2R1PKzkAZPYDrj1p8Ryk0qsl9PkIYw49hfotzZz6Yp+RtUTEGRBiVUkXAOVJPrt1qVQqV9jpTZIa3ZB8WatLpWniS3DeKzBQ/hFwvvA+H21nVzxDq93FJG93dEHIdUTt7gNq1u92tpWzyYUnmxnFVWTU7b5583F5JztsoCKWY+ijf41Uz4nN+6jP1eGU5L89Iz7hW/l0/XI/DEyQynkkzGVUHsfjW1WE3j2yOeuMEeveqJqmnzzBsPq0oPRfDSNc/bVi4UvfHg5X9liuSpPRhsw+NQYl6GbZdp/cTSr0p7LssdFJS1omieZGVELNsAMmq1Yane3WnanLb+3cIzGFPwFTesS+Dptw/wDARUDwrEH0+9zI8Qd+UuhwV27GlXYj6Iy24w1yA+HqHD10XA/soj+WRVvsL2S6sobh4JLdpF5jFKPaX300tNOu7d0I1m6miXqk6Rtn/wCuUH76lCmT1/Cpss8b6jRHCMvlnm6uYrWIyTMFUbD1pleaosUcRt42mknXMYHQ+dNuK9Nm1DTc23MZoTzqoP09txVW0m5/Stm2mTTvC5IMUo6q3l7j0qKKsfKTStDnUdTLXJhZmvbw/Rt4d0T+8e5+6pjRL+WFI4LtkMjPjCnPKD2/4qFC29lBNFH4drbocTOxy8jdxjq33CmsE9zduGs4zbWoIzPL9KTH4j0FT7U1RmyyuGS5O39F8Gj5BGPOq9e2xdmUkLJCwKuyc2U7Y9e1SGl3y3QZS2SMdsZ9ac3duZcPG3JKNgSNiD1BqD2ujShLcrIVLnnVlDMviD7x3FTlkS1tGW5ubl35up99Rh0x2LmTlDt0KnJqUtgiwIsYwoGAM9KWQ4W6QyW0iYPtKRscVnTaRbrqwvlwsxYf91hsjyI2rSjVA4p0d7y9XGoXERVmBhtLYtlT0zUGRWuiHMrj1YaytqATc/o5DnI+c3TyHPb2R3rxwndiG9eNZEaNXyCkZRSreQPrSwJJBZ/NEuLlZIcoFhs1MpHUcx6Zpgiy2OrQSzrdr42ULXcyljtt7I6VU1SexT+hUyWmpUaepBHWlpvYS+NaxyD6yg04q7F7kmaCdqyI4pk5NKYD6zgVFWrada8ME6sbcW9xIQwuB7LHtmnXGLsLSBAM8z9PPaml3qbabp1tB8yuXjCbvHAXUeh261LCNsRnjRdN0aS6SbS5JoSjBgtrdt4b+hXOCKtuD2yMeVVXhWHSrq/mv7C2iScLyyNGvJ/iXpnrVsxS5ncuwjQpFUHjDSm069GpWoIhkb9YBtyP5+4/jV/ptd20V3bS29woZJF5WFMToVlJkjt9Ujj1aUc0kShZYmXmXI6Njv8AbUfe6nzSYhDOxwBgdfd/vArvAs2h6vLZXOWideUn/wAkZ7++k1AWujvyxeLcc4BT+IHzbvVnHJMzNXjcVujwvljvh+S6glaad8EqAEzuPfV4tpRNErgggjqKzCC6u7xgsYAz2XYL9vf7KuuhXAt4obaR1ZsHmfzJNJmjasTQZa/Ilx9WTco3FeIW5ZSnQN7Q/MfGurLzKR37U3J5ow4HtKc/DY1XRqjojIxUJxTZ3lxYM+nJJLcggLGJvDVt+5qaVgwBHQilPSmtWqEkrVGUXuncW2GjXFzIHSOPPNBBL7QUHrnvVO4cEmoa6szEjHtElyx+Jr6GdQVIIyDsR51j8ekxaPx3qFjGAsUo8WEeQO9Z2rx7IWjPz4PTSaNasIVtrWGFM8qoAM04pvYuJLaNx3UU4J2q/jacVRfjW1UQ2qRi71WyhIDKoMjA9vKns9ikrEh3Xt7JxiuUCeLrFxKRtFGqD37mpEVJbXQ44WtslumFUZP0mxu3vrvilopHz2AlQGr8RRWU3zeARyTZw/O/KAfLPc+lT5rNOIi9tcXhuohLGJjgIeUjPQk+YpHLarZFmnsjY/1bUbPXLUAERXkJPhsv0W81J7Z9e9RlrNHqlotpdEiSEsY8dfVaibK68WQsuTJjDA7c38/WpI2i3EZu7E4nj3kh7nH1hUOn1kZvb0ZeDyGPVS9KfD+LOC3M3iNbWUDRlThmIyT/AC+FTmjWszXMcrsxZSCFBySfWumiW1rfSJJKnhsxPiFduY1c7W1htYwkEYQenU1eeSuizDRXLdN/t8BaNI0eZAQc969EcjkdjvXWvE2QhYdVGagvk0OjzB7JZD2OR7jXamyIQVfmzj7wa752oYCmsz+UhPmHEuj6ooxzgxOfPB/nWl+Yqj/K3a+Nw2lyAea3nVs+QO3+lQamG7E0Q547sbLJoEwktCmc8p+6pTPSqVwFqAuLO3dn3dORh6j/AGauM8gjgkk7IhP3VHop7sST+OBNPK4cjXSfbS4m6+JOxB9Bt+VSFM9ITk0+EdyuT7zTyrZOFFFFACGqnxtYC5ti3hh0ccpC7Hm7VbK43VutxbvC42YdTvj1opNUxsoqSaZhaq8EuNwRsCe/ofWrhw5prXTiWR3tpFKvFIPreleNY0RLa4LtCeXn/WIT+0XPUVORTQRxRqgIhZcofI+VUsegUcm6+DGj4qKzb2+EdtQtks5zqVnlOQ8s0ZOxH7wqf068juoFeM9Ooz0qMtT40RE4yBtzkZBB7GmDB9DvEeOTngkJx7v3f9K0Gjaj0W/NI3SuFrdRXESyowww++uzHK0wUbQSKpePO8R39Adx/v0prBrFkb17JrmLx1PsrzdQazD5TNcvIeJmtIriWGEQpkI5HPnPX41XtND3dzHFExWXsxbvUkEpcWdFpPBetg9Wc6tfyz6DDA9KhuMLP5/wzqVv3aBiPeN/yqG4E4guLwy6ZqR/rcGeVifpj+VWu8wbSbmHs+E2fdg1HkjVpmFqdPPBN45fxGQfJ1qDRyGE7gnmXPmO1axeSeLpMrRnPNEcfbWScD2Ky3aspwWkJ/GtSiyNGkU7AcyjPvrK0Mn6ko/Bm6dve0SVjj5rDjpyCu9NdOdXs4ivZcH306rVLoUUUUAFFFFADDUtMiv0xJ7J/eUb1WZNMuLa8FtK3NGQfDfGAfT0P41da43ECXETRyKGVhvn8ffSpiUQltMYouVE5Xj2kU7hq6S6auo2DosjKGIaPfdGHnXO7spLeeLmlJjLBVkb6nlmpG0PzeQwvsHOUJ7nuKe3wCKxp19Ppd41tcjlA2dT0PqKttvcLNGCCCCPpUw1/SV1GHnhwLmIeyf3vQ1BaXqj25KOvLvyyIexpgpXPlj0GQywa3bxkqF8KfH1d8hvdvj4VntjdPA6yKxDKRvX0Pz2mq2ckEiiaN15ZEasT414di0DWhDAxa1lXnjJO6jOCv2UynF2jrPBa9Sj/Tz7+P1RI8Mam7cUafO2zvIEY+YIxWt6/L4GhahLndLd9/XBrBhEYFhngds55lbyYHb8q1fUNXGtcAtcxt7U8YilA6q2d/wqXLbjZF+ItNzDLBcPgq3AIKzQE9zn41pGoW0s+g3MFq/hzvG5icdm3IPxqhcPwwwpY3FqpRJDyGPm5uRwcHfyOxrRraZQlvE30pFJGfSsrQxccklLs5DDBwyST7RAfJ5rX6a0ZZ2XklX2ZY8/QcdR8c1bBvWa/JwDZ8W8T2CZEKXhcL5FtzWkK45yudwM1plvJGpcHuiiikGBRRRQAUUUUAcriBLiFopRzIwwajFV5Q0FwT4sHRh9Zeze+pimOowSFEntv28OSF/fHdftoTA9WlwZAYpcCZev8Q86huKdMXwpNStVYXEa5kVRnxF93mKdmRLizW/smw46Z7Y6qfXNO9O1CPULfxIzhl9mRe6MOoNK0N3Gf2+sBlR7abG3MrCm3EV1+kY0luFSS2mxHKWX2oG7Op7b9af8Z8MvYTPrGlx/1cnmuoEGeTzdR+IqGs5kmjZJcNBKvK+DsQehFSRaZTnlyQlw6kuUQgtpP0dc2UyET2LiQgHt0b37EGnHDupyQ2d1pjsORzzqD2b/AIp7cRmxuIbxssIyLe9J+sh2Vv8AD+FQN1AbC/KA7wyFCw+sPqn4U6S4PQtFqIeS0bte7n/TXf8A37lu4acDT50JwYbtHXPbmUg/5RV5EmdW09c7Jbgn3ms/4cfmtNROTkrEwx55Iqw6lrD23EZt4YkLRpEvOx2GVz0rMc44c05S/Q4vV1hzy3cdHDgVfG4h1nUFxi51CUKfNU9j8QautqZG1e8J/Zqkar78ZNUf5NZnktYHkI52eVmwMbmRifvNX+D/AKmcY7qfuq4nuVj5T3OxzRSCloGBRRRQAUUUUAFIaWkPQ0AVrV5Rod2b1XC2d0cTrj6MmNmA9ehrPdU4kePWHl0WeSETFQ4B2bFW/wCVcleH4WUkHx16e6sqtFBnLndh0zUGXI4tJGF5LUZIzcU+Earo3FUyusOp8rxtt4gGCPePKobiHR00y5W4slJ064YmPyjc74H8JG4+HliCjlc24YturYzV90IDUuFLu3vPbjjLIvmAACPvqXHJlbxuryZ5PFl5rlMrMQhuoniuM+Gycj/3T0P2GoC9spPEW3nH64gwMT3dd1P2jFSdpO4kTcHYda9cTDw7OO7X9tGdm8+U7Z+OKt/B2XgNVPDqvRXUvukNuF7hfmN9GxxIWiAB6nDnNSWsyH+l18R1SRQB7lWoSRFi4qxGOUSToWA6b4J++pPVyf6Zal/7V/yrWF5JVf7DfxLj25lkX+VMPk3vwt3c2jthre9lT7CxYfia1hNrnI6Og+6sE4Nnki+UHWo0OEMgOPXIH51vce/gnvj8q0cX9tFVe1DmikFLTw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60" name="AutoShape 36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AAEEBQYHAwII/8QAQRAAAgEDAgQDAwgGCQUAAAAAAQIDAAQRBSEGEjFBE1FhInGRBxQyQoGhscEVIzNSYuEWJENykrLR8PE0RFNzgv/EABsBAAEFAQEAAAAAAAAAAAAAAAABAgMEBQYH/8QALBEAAgIBBAEDAgUFAAAAAAAAAAECEQMEEiExBRMyQVGxBiJhgfAUM0Jxof/aAAwDAQACEQMRAD8A3GiiigAoNFB6UAeRQWA7gUx1S4Ntbl1UnZjgMF6KT17dKzF9S1LVbnmS6lILHlS1/WLFntnYZHnTkrLmk0j1D9yRrex8q9Cq/wAIfPhpwS9iaNV2TxH5nYeZqwCkfBWy4/Tm43YtFFeWcAEkjA60gw9UVwgu7ecnwJ4pMHB5HBxXektMLCiiilAKKKQ0ALRSA5paACiikzQAtIdwa5XFxHAnNI2PIedebW4W6gWWMjBzQAz11Q1qhaNH/WAESH2cHI38/dUPpMj+CyeGgRW/s4vDB8wPMCrBqUJms3AUMy4dQ3Qkb71ByQvLeGUl2R1PKzkAZPYDrj1p8Ryk0qsl9PkIYw49hfotzZz6Yp+RtUTEGRBiVUkXAOVJPrt1qVQqV9jpTZIa3ZB8WatLpWniS3DeKzBQ/hFwvvA+H21nVzxDq93FJG93dEHIdUTt7gNq1u92tpWzyYUnmxnFVWTU7b5583F5JztsoCKWY+ijf41Uz4nN+6jP1eGU5L89Iz7hW/l0/XI/DEyQynkkzGVUHsfjW1WE3j2yOeuMEeveqJqmnzzBsPq0oPRfDSNc/bVi4UvfHg5X9liuSpPRhsw+NQYl6GbZdp/cTSr0p7LssdFJS1omieZGVELNsAMmq1Yane3WnanLb+3cIzGFPwFTesS+Dptw/wDARUDwrEH0+9zI8Qd+UuhwV27GlXYj6Iy24w1yA+HqHD10XA/soj+WRVvsL2S6sobh4JLdpF5jFKPaX300tNOu7d0I1m6miXqk6Rtn/wCuUH76lCmT1/Cpss8b6jRHCMvlnm6uYrWIyTMFUbD1pleaosUcRt42mknXMYHQ+dNuK9Nm1DTc23MZoTzqoP09txVW0m5/Stm2mTTvC5IMUo6q3l7j0qKKsfKTStDnUdTLXJhZmvbw/Rt4d0T+8e5+6pjRL+WFI4LtkMjPjCnPKD2/4qFC29lBNFH4drbocTOxy8jdxjq33CmsE9zduGs4zbWoIzPL9KTH4j0FT7U1RmyyuGS5O39F8Gj5BGPOq9e2xdmUkLJCwKuyc2U7Y9e1SGl3y3QZS2SMdsZ9ac3duZcPG3JKNgSNiD1BqD2ujShLcrIVLnnVlDMviD7x3FTlkS1tGW5ubl35up99Rh0x2LmTlDt0KnJqUtgiwIsYwoGAM9KWQ4W6QyW0iYPtKRscVnTaRbrqwvlwsxYf91hsjyI2rSjVA4p0d7y9XGoXERVmBhtLYtlT0zUGRWuiHMrj1YaytqATc/o5DnI+c3TyHPb2R3rxwndiG9eNZEaNXyCkZRSreQPrSwJJBZ/NEuLlZIcoFhs1MpHUcx6Zpgiy2OrQSzrdr42ULXcyljtt7I6VU1SexT+hUyWmpUaepBHWlpvYS+NaxyD6yg04q7F7kmaCdqyI4pk5NKYD6zgVFWrada8ME6sbcW9xIQwuB7LHtmnXGLsLSBAM8z9PPaml3qbabp1tB8yuXjCbvHAXUeh261LCNsRnjRdN0aS6SbS5JoSjBgtrdt4b+hXOCKtuD2yMeVVXhWHSrq/mv7C2iScLyyNGvJ/iXpnrVsxS5ncuwjQpFUHjDSm069GpWoIhkb9YBtyP5+4/jV/ptd20V3bS29woZJF5WFMToVlJkjt9Ujj1aUc0kShZYmXmXI6Njv8AbUfe6nzSYhDOxwBgdfd/vArvAs2h6vLZXOWideUn/wAkZ7++k1AWujvyxeLcc4BT+IHzbvVnHJMzNXjcVujwvljvh+S6glaad8EqAEzuPfV4tpRNErgggjqKzCC6u7xgsYAz2XYL9vf7KuuhXAt4obaR1ZsHmfzJNJmjasTQZa/Ilx9WTco3FeIW5ZSnQN7Q/MfGurLzKR37U3J5ow4HtKc/DY1XRqjojIxUJxTZ3lxYM+nJJLcggLGJvDVt+5qaVgwBHQilPSmtWqEkrVGUXuncW2GjXFzIHSOPPNBBL7QUHrnvVO4cEmoa6szEjHtElyx+Jr6GdQVIIyDsR51j8ekxaPx3qFjGAsUo8WEeQO9Z2rx7IWjPz4PTSaNasIVtrWGFM8qoAM04pvYuJLaNx3UU4J2q/jacVRfjW1UQ2qRi71WyhIDKoMjA9vKns9ikrEh3Xt7JxiuUCeLrFxKRtFGqD37mpEVJbXQ44WtslumFUZP0mxu3vrvilopHz2AlQGr8RRWU3zeARyTZw/O/KAfLPc+lT5rNOIi9tcXhuohLGJjgIeUjPQk+YpHLarZFmnsjY/1bUbPXLUAERXkJPhsv0W81J7Z9e9RlrNHqlotpdEiSEsY8dfVaibK68WQsuTJjDA7c38/WpI2i3EZu7E4nj3kh7nH1hUOn1kZvb0ZeDyGPVS9KfD+LOC3M3iNbWUDRlThmIyT/AC+FTmjWszXMcrsxZSCFBySfWumiW1rfSJJKnhsxPiFduY1c7W1htYwkEYQenU1eeSuizDRXLdN/t8BaNI0eZAQc969EcjkdjvXWvE2QhYdVGagvk0OjzB7JZD2OR7jXamyIQVfmzj7wa752oYCmsz+UhPmHEuj6ooxzgxOfPB/nWl+Yqj/K3a+Nw2lyAea3nVs+QO3+lQamG7E0Q547sbLJoEwktCmc8p+6pTPSqVwFqAuLO3dn3dORh6j/AGauM8gjgkk7IhP3VHop7sST+OBNPK4cjXSfbS4m6+JOxB9Bt+VSFM9ITk0+EdyuT7zTyrZOFFFFACGqnxtYC5ti3hh0ccpC7Hm7VbK43VutxbvC42YdTvj1opNUxsoqSaZhaq8EuNwRsCe/ofWrhw5prXTiWR3tpFKvFIPreleNY0RLa4LtCeXn/WIT+0XPUVORTQRxRqgIhZcofI+VUsegUcm6+DGj4qKzb2+EdtQtks5zqVnlOQ8s0ZOxH7wqf068juoFeM9Ooz0qMtT40RE4yBtzkZBB7GmDB9DvEeOTngkJx7v3f9K0Gjaj0W/NI3SuFrdRXESyowww++uzHK0wUbQSKpePO8R39Adx/v0prBrFkb17JrmLx1PsrzdQazD5TNcvIeJmtIriWGEQpkI5HPnPX41XtND3dzHFExWXsxbvUkEpcWdFpPBetg9Wc6tfyz6DDA9KhuMLP5/wzqVv3aBiPeN/yqG4E4guLwy6ZqR/rcGeVifpj+VWu8wbSbmHs+E2fdg1HkjVpmFqdPPBN45fxGQfJ1qDRyGE7gnmXPmO1axeSeLpMrRnPNEcfbWScD2Ky3aspwWkJ/GtSiyNGkU7AcyjPvrK0Mn6ko/Bm6dve0SVjj5rDjpyCu9NdOdXs4ivZcH306rVLoUUUUAFFFFADDUtMiv0xJ7J/eUb1WZNMuLa8FtK3NGQfDfGAfT0P41da43ECXETRyKGVhvn8ffSpiUQltMYouVE5Xj2kU7hq6S6auo2DosjKGIaPfdGHnXO7spLeeLmlJjLBVkb6nlmpG0PzeQwvsHOUJ7nuKe3wCKxp19Ppd41tcjlA2dT0PqKttvcLNGCCCCPpUw1/SV1GHnhwLmIeyf3vQ1BaXqj25KOvLvyyIexpgpXPlj0GQywa3bxkqF8KfH1d8hvdvj4VntjdPA6yKxDKRvX0Pz2mq2ckEiiaN15ZEasT414di0DWhDAxa1lXnjJO6jOCv2UynF2jrPBa9Sj/Tz7+P1RI8Mam7cUafO2zvIEY+YIxWt6/L4GhahLndLd9/XBrBhEYFhngds55lbyYHb8q1fUNXGtcAtcxt7U8YilA6q2d/wqXLbjZF+ItNzDLBcPgq3AIKzQE9zn41pGoW0s+g3MFq/hzvG5icdm3IPxqhcPwwwpY3FqpRJDyGPm5uRwcHfyOxrRraZQlvE30pFJGfSsrQxccklLs5DDBwyST7RAfJ5rX6a0ZZ2XklX2ZY8/QcdR8c1bBvWa/JwDZ8W8T2CZEKXhcL5FtzWkK45yudwM1plvJGpcHuiiikGBRRRQAUUUUAcriBLiFopRzIwwajFV5Q0FwT4sHRh9Zeze+pimOowSFEntv28OSF/fHdftoTA9WlwZAYpcCZev8Q86huKdMXwpNStVYXEa5kVRnxF93mKdmRLizW/smw46Z7Y6qfXNO9O1CPULfxIzhl9mRe6MOoNK0N3Gf2+sBlR7abG3MrCm3EV1+kY0luFSS2mxHKWX2oG7Op7b9af8Z8MvYTPrGlx/1cnmuoEGeTzdR+IqGs5kmjZJcNBKvK+DsQehFSRaZTnlyQlw6kuUQgtpP0dc2UyET2LiQgHt0b37EGnHDupyQ2d1pjsORzzqD2b/AIp7cRmxuIbxssIyLe9J+sh2Vv8AD+FQN1AbC/KA7wyFCw+sPqn4U6S4PQtFqIeS0bte7n/TXf8A37lu4acDT50JwYbtHXPbmUg/5RV5EmdW09c7Jbgn3ms/4cfmtNROTkrEwx55Iqw6lrD23EZt4YkLRpEvOx2GVz0rMc44c05S/Q4vV1hzy3cdHDgVfG4h1nUFxi51CUKfNU9j8QautqZG1e8J/Zqkar78ZNUf5NZnktYHkI52eVmwMbmRifvNX+D/AKmcY7qfuq4nuVj5T3OxzRSCloGBRRRQAUUUUAFIaWkPQ0AVrV5Rod2b1XC2d0cTrj6MmNmA9ehrPdU4kePWHl0WeSETFQ4B2bFW/wCVcleH4WUkHx16e6sqtFBnLndh0zUGXI4tJGF5LUZIzcU+Earo3FUyusOp8rxtt4gGCPePKobiHR00y5W4slJ064YmPyjc74H8JG4+HliCjlc24YturYzV90IDUuFLu3vPbjjLIvmAACPvqXHJlbxuryZ5PFl5rlMrMQhuoniuM+Gycj/3T0P2GoC9spPEW3nH64gwMT3dd1P2jFSdpO4kTcHYda9cTDw7OO7X9tGdm8+U7Z+OKt/B2XgNVPDqvRXUvukNuF7hfmN9GxxIWiAB6nDnNSWsyH+l18R1SRQB7lWoSRFi4qxGOUSToWA6b4J++pPVyf6Zal/7V/yrWF5JVf7DfxLj25lkX+VMPk3vwt3c2jthre9lT7CxYfia1hNrnI6Og+6sE4Nnki+UHWo0OEMgOPXIH51vce/gnvj8q0cX9tFVe1DmikFLTw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62" name="Picture 38" descr="http://t0.gstatic.com/images?q=tbn:ANd9GcRg4K7XkRiRSXwDrH5XEhSC2vI2hPTqMSJty6fr69stFx0AS9zm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28794" y="3500438"/>
            <a:ext cx="1371600" cy="1371601"/>
          </a:xfrm>
          <a:prstGeom prst="rect">
            <a:avLst/>
          </a:prstGeom>
          <a:noFill/>
        </p:spPr>
      </p:pic>
      <p:pic>
        <p:nvPicPr>
          <p:cNvPr id="1064" name="Picture 40" descr="http://t2.gstatic.com/images?q=tbn:ANd9GcTpdDGTjra2JGGFM7txEfs8msXWE11EAqsRdKVA-tk-pMEcrVv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643570" y="3214686"/>
            <a:ext cx="1816503" cy="1643074"/>
          </a:xfrm>
          <a:prstGeom prst="rect">
            <a:avLst/>
          </a:prstGeom>
          <a:noFill/>
        </p:spPr>
      </p:pic>
      <p:sp>
        <p:nvSpPr>
          <p:cNvPr id="1066" name="AutoShape 42" descr="data:image/jpg;base64,/9j/4AAQSkZJRgABAQAAAQABAAD/2wBDAAkGBwgHBgkIBwgKCgkLDRYPDQwMDRsUFRAWIB0iIiAdHx8kKDQsJCYxJx8fLT0tMTU3Ojo6Iys/RD84QzQ5Ojf/2wBDAQoKCg0MDRoPDxo3JR8lNzc3Nzc3Nzc3Nzc3Nzc3Nzc3Nzc3Nzc3Nzc3Nzc3Nzc3Nzc3Nzc3Nzc3Nzc3Nzc3Nzf/wAARCACMAIwDASIAAhEBAxEB/8QAGwABAAEFAQAAAAAAAAAAAAAAAAcBAgQFBgP/xAA4EAACAQMDAgQEAwYGAwAAAAABAgMABBEFEiExQQYTUWEicYGRFDKhBxUzQoKxI1JicpKissHx/8QAGgEBAAMBAQEAAAAAAAAAAAAAAAIDBAUBBv/EACwRAAICAQIEBQMFAQAAAAAAAAABAgMRBCESMVFxBTJBYZETobEVIkJywdH/2gAMAwEAAhEDEQA/AJxpSlAKUpQClKUApSlAKUpQClKUApSlAKUpQClKUApSlAKUpQClKUApSlAKUpQClKUApVM1TcPWgLqVYXHqKbx6igL6VQNmmaArSqVQkDvQF1Kt3DGc15tMgOCRQHtSsWW6jjBMjKgHUscVhT69p8LBWuouemDuzxnjFG0j1Rb5G3qhbFcpc+M9MgO0SM7dhwv/AJEVijxbcXJH4DTpp93CsAzAn7AH6E1DjiWrT2vfB2ZdR1OKtMyDvUe3Gva1LZtdRNGipIYpIY0xKjjswwxX6njIrClvp7qCKWXW2ZHGWWEsNp9MEgn6AfKvHbFF0dHN82STPfQQJvnmjjTuzsFH3JrUXnjDRbUkS6lAWHVYyXP6A1Ft5LOsx3zoCCdshZUOOxyfi+nPWtNePOX+C6hkAJYgFgc+/HXrzUtPbTJv6ksEtV4bqa4xdS4s/YmBvGVm6CSCOeSMsAGAA746ZzxxngdR6itdc+NJ+DFbRqGGQZJOdvOGA+HgnABzg7lxyQKiW2ur+DPlKhBIwspDKG6bwOfixwGwCB0xXnLrl7aNxPBvUkiGKFfLBwVyQAozjI6HqfXFa1Gpy4YyyY5ae+EOKax32JIuvFmqTIGhuEgVpCqyGEKmOAQWYnLBjggdO/GSMu28WX9pbGS5ge6QMMSYERK9++0kdxn9MGooXU9cvWdheNCj/nMSrHn6gbj96vS2heUm5aS7nPDGdy7Hv0JPzrZHS558jlz1Khye/wAk56N4v0vU5FhhvYRck4MBkUsCe3BI+1dEsoZQcnn0OKgXw1LjXbBUACrMCAOAMe3SpptZN0IJrFqalVLCZp017ui21gydY1GLTLCW7nSV448ZWJdzHJxwO/WuZn8aZgS5jt4Y4ZPyyT3IG7jPAUHP0NbPxpC0+hXEKbAWKHLnA4YVEM9rLcSRSRu5YB1ATBO1WO8EDkYJP3ziubqZ2x8h3NBpqrvOyRrbxLfXtrLdWtuJIImKuyIzOx7bUHxffFaK91rUZ5lFxd3lhEzAGW4BiRV/2Id7HPHUjnPHWuJa7RWOy2hkYfz5Z/tn596ybB7y5AaBLe1h3Ye4SEZJ6YBHLfIdPbHGV3cKzJnU/Tq68y2x+DoDNDLJIZbu4njUHZLZx7i5zx+ZcjPu/wDerXvbYppjXdjCrwgrciWZQtxxnJUHJI25+L34ql7bpYxbDZy3tx0Ml2wjjz7liq4HZVz8+9aKVY5GL3lzp6yY42lpAPkka7evPXqBmlVtlu+ML3K4uqXLL7L/ABG8k1/T7ezvbaDD/i0KNuBdUU9lAwB1x7Ed6wpdfuJYRsW6maKMKJpGUbB/SPn3rDRIRBJcxR3stvGwV5IoY7dFPAAyfMbJ47A8+9Y4u4dwigsrdiThUlZ5zn/aWwT/AE1N+8vgvhXH+Nef7NI9ri9uy58+a3hJIypYb2OR15LHt1PY0lttUmHmtHdNHj+K6mJOp6M+B/8Aay9OtPEN7B5mmxTxwNwWhCW6N7bhtz36E1kabolvHHqF/wCImVRZkxlJC0jLIcEFsHLDBGAG5yOnWnDF9SUr5VrOYr2W7NILQIMzXtmrHnCSGZh/wBX7tTZYR7Q013P6hY0jH/Yt/YV00Hhy0so7WW/U3CTYJNxdLaiKPAOSuSzNyTtBwOma5XWntbbULiOxl323msIWznKA8H3HvVldUpTUIrmVT1darnZKTaSz0XbqeOp3MYhZLa0EI7yPO8kn06KP+NU0K10sRSzawjBTLCIzuYAAMDIrY4+JPXnpgZPGvuLzzmXn4FOQfX1J/WunsX1aO2tYLKwjMSW0Mu2aRV3s8m5mIHJLZ2gA5VHPdsD6B1xorUI/PU+OV9upsc7Pjng84jYuFNtYy6jIhVsQwOsTOGdym04wNmwYIOAhxjIzkWdxdFoI1soI9rhwbiQbyyAszkAfmG4Md2PiIHU153cV3OkVvc6hapbXOY2csFURnymJLSYZSI1hYcOzZPGAQLI0hvI5jI2pagxZpcbGWN5G2tztAC5JG4Dq0RBIDAitNvl/09eIvczPDmmRW+uW73V8PxIw3k7AWMhUls85XBP6c4OQJZtFxCOAfrUS+ErIN4pWe1gMNrHCQq9SW2gEt16kseSTzjJqXrVD5C/L0qjU54kmyVHC4tx5ZPLxYu7Tdu51zLENyNhh/iL0NRVptoWfzlXLeU0jhd2SyqDuA9cjHp0qV/FRA0x2ZgoSSNizHAGHWosslQXKxFlwwlTafXa4Hfk5C/XHfFYZPMpL2OpQ8Ri11wUj0yysYPP1O0tYxkjDyPKFznHJJBP+lVPuautSb+1uL24uJLHS4Mq0q/xZT02RgcIOQMLzyBk845q6upry4866maVhxkkYA9gMAfSuqjFnq3g+ysrfULS0mtyrSx3Ewj+IBgc9+SxYHkcmubXXKb4rHl/Y7Vun+jFPq9/Ywre6TVLhtO0jQbBXnBVJZyZZlHdy7Z6dfnjGTiq2mgafdrfRWupyTXFpGZGbyMQsBn8rE5IyMZwPUZFX6RdaboFzMkl9+M/EwNFJLZxnEJzxhmxuJyTkdCB61hpq9pptnLZ6XFM0czKbia5Ko8qr0QBeFXGc8kncelXbY/cT4bU3GhNLbG3Pq3k6WDS4f3NY2N2WFvBC2pXyr+Zjg7U9R3H9A9cimjXV22lXF5IINPhuHjtrFIolQQ7ztLggAkYPUnkqx9KwrPVZ7qebV31KeCWYBZILey3oqrwuJJDsHc5P+Y/IYeq31xq2zO1bKHc4SV2nd2xy8hUEE4zgdByBVnEktjIqpyk4S67+3bv+DerHYaNqsUV2dOjtLdAIpLqfz7mQBRjYvSMAkdAOnHXNafU9Ti1PQWgaG9FxJcSXEuEVYyzMQNzHqACoHGfhFaNb2KJB5LyqehEMaW6+/Iyx+wrIistQvmVrXSS3YPOjSfUmQ7f+tRc3LZI0x0ka2p2Pf32Npd65HqMkUlxY2Et9HHgTrvuOc9kX4c5Jb4iQP0riNbWWCdBKkiB48qHBGRuINdzb+FdbusC4vBCh6orH+y4FbCH9nFjNsN48szKc4UiMH7c4+tatI512qckYNfLTuiVUJdOWWRKl0IpUcbMqwIDLkEjpx37cdPnW80y91fVLqE3C6jexRKMRwocybSCAXGO4DbiScr9alzTfBWkWQH4fTLcH/Oybj9zk10EOlDAG0YHbFdOWqT5I4CpWMEW2Gi6uzn8HotnYhiCXuXVm6dgoY/c5rb2vg/UJdv4zVXGBxHaQhAB0/M24/UVI0enqODj7VkpaIOwqmV82I0Vr0OT0Lwzbac3mRee8uCGead3Jz8zgfQCuqigwgFZCwge9egGKpbb3ZcanxDp/700ue03mMyKMOBnByD/6qGL5rzQNeEV1EUmjY7QMhJEK43K3uMD2xU9um4YrQeIfD9pq9qYLqIHHKOv5kPqp7V4oxcsvsWx1FldbjFJ+u5Bhs7hUDSoIUbBDzMsYI7H4iOD17/WvaGyRkaV7lWjj5ZoIy3T3bYO/vXZJ+zfFw73F6XBPSOLBx8ya2tn4G0uHG6184jvOS36dPrjNYVpnl9D6Cfi1ajs8vsR3HHZhxEFeZ88kMZdvttTaM+241tbLSdSmMRg01oRuB8wKkXHzILZ7ZHzqULXRYoVVYokRR0CIB/as+PTkBGVGcYzirY6ZLmzBZ4tN+VfcjS28JanNL51zeJHLnIcKZXHJ/nbkYz29vStvaeCLQKqzvcTgEnDyELycngcV3qWKL2FZC26Dooq1VQXoZJ62+XrjsctY+HLW15traKL/AFIvP3raw6WB1UVtxEo7VcFA7VZhLkZpSlLzPJgR2Cj+SshLVB2rIAqtCJ5rCi9quCgdKupQClKUApSlAKtZQRV1KA8WgU9RRYFFe1KAtCAVXFVpQDFKUoBSlKAUpSgFKUoBSlKAUpSgFKUoBSlKAUpSgFKUoBSlKAUpSgFKUoBSlKAUpSgFKUoBSlKAUpSgFKUoBSlKAUpSgFKUoBSlKAUpS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68" name="AutoShape 44" descr="data:image/jpg;base64,/9j/4AAQSkZJRgABAQAAAQABAAD/2wBDAAkGBwgHBgkIBwgKCgkLDRYPDQwMDRsUFRAWIB0iIiAdHx8kKDQsJCYxJx8fLT0tMTU3Ojo6Iys/RD84QzQ5Ojf/2wBDAQoKCg0MDRoPDxo3JR8lNzc3Nzc3Nzc3Nzc3Nzc3Nzc3Nzc3Nzc3Nzc3Nzc3Nzc3Nzc3Nzc3Nzc3Nzc3Nzc3Nzf/wAARCACMAIwDASIAAhEBAxEB/8QAGwABAAEFAQAAAAAAAAAAAAAAAAcBAgQFBgP/xAA4EAACAQMDAgQEAwYGAwAAAAABAgMABBEFEiExQQYTUWEicYGRFDKhBxUzQoKxI1JicpKissHx/8QAGgEBAAMBAQEAAAAAAAAAAAAAAAIDBAUBBv/EACwRAAICAQIEBQMFAQAAAAAAAAABAgMRBCESMVFxBTJBYZETobEVIkJywdH/2gAMAwEAAhEDEQA/AJxpSlAKUpQClKUApSlAKUpQClKUApSlAKUpQClKUApSlAKUpQClKUApSlAKUpQClKUApVM1TcPWgLqVYXHqKbx6igL6VQNmmaArSqVQkDvQF1Kt3DGc15tMgOCRQHtSsWW6jjBMjKgHUscVhT69p8LBWuouemDuzxnjFG0j1Rb5G3qhbFcpc+M9MgO0SM7dhwv/AJEVijxbcXJH4DTpp93CsAzAn7AH6E1DjiWrT2vfB2ZdR1OKtMyDvUe3Gva1LZtdRNGipIYpIY0xKjjswwxX6njIrClvp7qCKWXW2ZHGWWEsNp9MEgn6AfKvHbFF0dHN82STPfQQJvnmjjTuzsFH3JrUXnjDRbUkS6lAWHVYyXP6A1Ft5LOsx3zoCCdshZUOOxyfi+nPWtNePOX+C6hkAJYgFgc+/HXrzUtPbTJv6ksEtV4bqa4xdS4s/YmBvGVm6CSCOeSMsAGAA746ZzxxngdR6itdc+NJ+DFbRqGGQZJOdvOGA+HgnABzg7lxyQKiW2ur+DPlKhBIwspDKG6bwOfixwGwCB0xXnLrl7aNxPBvUkiGKFfLBwVyQAozjI6HqfXFa1Gpy4YyyY5ae+EOKax32JIuvFmqTIGhuEgVpCqyGEKmOAQWYnLBjggdO/GSMu28WX9pbGS5ge6QMMSYERK9++0kdxn9MGooXU9cvWdheNCj/nMSrHn6gbj96vS2heUm5aS7nPDGdy7Hv0JPzrZHS558jlz1Khye/wAk56N4v0vU5FhhvYRck4MBkUsCe3BI+1dEsoZQcnn0OKgXw1LjXbBUACrMCAOAMe3SpptZN0IJrFqalVLCZp017ui21gydY1GLTLCW7nSV448ZWJdzHJxwO/WuZn8aZgS5jt4Y4ZPyyT3IG7jPAUHP0NbPxpC0+hXEKbAWKHLnA4YVEM9rLcSRSRu5YB1ATBO1WO8EDkYJP3ziubqZ2x8h3NBpqrvOyRrbxLfXtrLdWtuJIImKuyIzOx7bUHxffFaK91rUZ5lFxd3lhEzAGW4BiRV/2Id7HPHUjnPHWuJa7RWOy2hkYfz5Z/tn596ybB7y5AaBLe1h3Ye4SEZJ6YBHLfIdPbHGV3cKzJnU/Tq68y2x+DoDNDLJIZbu4njUHZLZx7i5zx+ZcjPu/wDerXvbYppjXdjCrwgrciWZQtxxnJUHJI25+L34ql7bpYxbDZy3tx0Ml2wjjz7liq4HZVz8+9aKVY5GL3lzp6yY42lpAPkka7evPXqBmlVtlu+ML3K4uqXLL7L/ABG8k1/T7ezvbaDD/i0KNuBdUU9lAwB1x7Ed6wpdfuJYRsW6maKMKJpGUbB/SPn3rDRIRBJcxR3stvGwV5IoY7dFPAAyfMbJ47A8+9Y4u4dwigsrdiThUlZ5zn/aWwT/AE1N+8vgvhXH+Nef7NI9ri9uy58+a3hJIypYb2OR15LHt1PY0lttUmHmtHdNHj+K6mJOp6M+B/8Aay9OtPEN7B5mmxTxwNwWhCW6N7bhtz36E1kabolvHHqF/wCImVRZkxlJC0jLIcEFsHLDBGAG5yOnWnDF9SUr5VrOYr2W7NILQIMzXtmrHnCSGZh/wBX7tTZYR7Q013P6hY0jH/Yt/YV00Hhy0so7WW/U3CTYJNxdLaiKPAOSuSzNyTtBwOma5XWntbbULiOxl323msIWznKA8H3HvVldUpTUIrmVT1darnZKTaSz0XbqeOp3MYhZLa0EI7yPO8kn06KP+NU0K10sRSzawjBTLCIzuYAAMDIrY4+JPXnpgZPGvuLzzmXn4FOQfX1J/WunsX1aO2tYLKwjMSW0Mu2aRV3s8m5mIHJLZ2gA5VHPdsD6B1xorUI/PU+OV9upsc7Pjng84jYuFNtYy6jIhVsQwOsTOGdym04wNmwYIOAhxjIzkWdxdFoI1soI9rhwbiQbyyAszkAfmG4Md2PiIHU153cV3OkVvc6hapbXOY2csFURnymJLSYZSI1hYcOzZPGAQLI0hvI5jI2pagxZpcbGWN5G2tztAC5JG4Dq0RBIDAitNvl/09eIvczPDmmRW+uW73V8PxIw3k7AWMhUls85XBP6c4OQJZtFxCOAfrUS+ErIN4pWe1gMNrHCQq9SW2gEt16kseSTzjJqXrVD5C/L0qjU54kmyVHC4tx5ZPLxYu7Tdu51zLENyNhh/iL0NRVptoWfzlXLeU0jhd2SyqDuA9cjHp0qV/FRA0x2ZgoSSNizHAGHWosslQXKxFlwwlTafXa4Hfk5C/XHfFYZPMpL2OpQ8Ri11wUj0yysYPP1O0tYxkjDyPKFznHJJBP+lVPuautSb+1uL24uJLHS4Mq0q/xZT02RgcIOQMLzyBk845q6upry4866maVhxkkYA9gMAfSuqjFnq3g+ysrfULS0mtyrSx3Ewj+IBgc9+SxYHkcmubXXKb4rHl/Y7Vun+jFPq9/Ywre6TVLhtO0jQbBXnBVJZyZZlHdy7Z6dfnjGTiq2mgafdrfRWupyTXFpGZGbyMQsBn8rE5IyMZwPUZFX6RdaboFzMkl9+M/EwNFJLZxnEJzxhmxuJyTkdCB61hpq9pptnLZ6XFM0czKbia5Ko8qr0QBeFXGc8kncelXbY/cT4bU3GhNLbG3Pq3k6WDS4f3NY2N2WFvBC2pXyr+Zjg7U9R3H9A9cimjXV22lXF5IINPhuHjtrFIolQQ7ztLggAkYPUnkqx9KwrPVZ7qebV31KeCWYBZILey3oqrwuJJDsHc5P+Y/IYeq31xq2zO1bKHc4SV2nd2xy8hUEE4zgdByBVnEktjIqpyk4S67+3bv+DerHYaNqsUV2dOjtLdAIpLqfz7mQBRjYvSMAkdAOnHXNafU9Ti1PQWgaG9FxJcSXEuEVYyzMQNzHqACoHGfhFaNb2KJB5LyqehEMaW6+/Iyx+wrIistQvmVrXSS3YPOjSfUmQ7f+tRc3LZI0x0ka2p2Pf32Npd65HqMkUlxY2Et9HHgTrvuOc9kX4c5Jb4iQP0riNbWWCdBKkiB48qHBGRuINdzb+FdbusC4vBCh6orH+y4FbCH9nFjNsN48szKc4UiMH7c4+tatI512qckYNfLTuiVUJdOWWRKl0IpUcbMqwIDLkEjpx37cdPnW80y91fVLqE3C6jexRKMRwocybSCAXGO4DbiScr9alzTfBWkWQH4fTLcH/Oybj9zk10EOlDAG0YHbFdOWqT5I4CpWMEW2Gi6uzn8HotnYhiCXuXVm6dgoY/c5rb2vg/UJdv4zVXGBxHaQhAB0/M24/UVI0enqODj7VkpaIOwqmV82I0Vr0OT0Lwzbac3mRee8uCGead3Jz8zgfQCuqigwgFZCwge9egGKpbb3ZcanxDp/700ue03mMyKMOBnByD/6qGL5rzQNeEV1EUmjY7QMhJEK43K3uMD2xU9um4YrQeIfD9pq9qYLqIHHKOv5kPqp7V4oxcsvsWx1FldbjFJ+u5Bhs7hUDSoIUbBDzMsYI7H4iOD17/WvaGyRkaV7lWjj5ZoIy3T3bYO/vXZJ+zfFw73F6XBPSOLBx8ya2tn4G0uHG6184jvOS36dPrjNYVpnl9D6Cfi1ajs8vsR3HHZhxEFeZ88kMZdvttTaM+241tbLSdSmMRg01oRuB8wKkXHzILZ7ZHzqULXRYoVVYokRR0CIB/as+PTkBGVGcYzirY6ZLmzBZ4tN+VfcjS28JanNL51zeJHLnIcKZXHJ/nbkYz29vStvaeCLQKqzvcTgEnDyELycngcV3qWKL2FZC26Dooq1VQXoZJ62+XrjsctY+HLW15traKL/AFIvP3raw6WB1UVtxEo7VcFA7VZhLkZpSlLzPJgR2Cj+SshLVB2rIAqtCJ5rCi9quCgdKupQClKUApSlAKtZQRV1KA8WgU9RRYFFe1KAtCAVXFVpQDFKUoBSlKAUpSgFKUoBSlKAUpSgFKUoBSlKAUpSgFKUoBSlKAUpSgFKUoBSlKAUpSgFKUoBSlKAUpSgFKUoBSlKAUpSgFKUoBSlKAUpS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70" name="Picture 46" descr="http://t0.gstatic.com/images?q=tbn:ANd9GcTLokLSImXXw9EfU3r2bDOqbx2yysAne8lK4qkTqCFSKMzyagC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32" y="4229731"/>
            <a:ext cx="1928826" cy="2628293"/>
          </a:xfrm>
          <a:prstGeom prst="rect">
            <a:avLst/>
          </a:prstGeom>
          <a:noFill/>
        </p:spPr>
      </p:pic>
      <p:pic>
        <p:nvPicPr>
          <p:cNvPr id="1072" name="Picture 48" descr="http://t2.gstatic.com/images?q=tbn:ANd9GcTDqce1iDDlcNeDxze6Nx9RxJULQOBlqdWXCoRkq8b1GHi7IZv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00760" y="0"/>
            <a:ext cx="1619248" cy="1619248"/>
          </a:xfrm>
          <a:prstGeom prst="rect">
            <a:avLst/>
          </a:prstGeom>
          <a:noFill/>
        </p:spPr>
      </p:pic>
      <p:pic>
        <p:nvPicPr>
          <p:cNvPr id="1074" name="Picture 50" descr="http://t2.gstatic.com/images?q=tbn:ANd9GcThYx3Mt1KSuzHodEsF0pSnTnJO9V2k2yGG_R2N3u_zXqY1VHs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28860" y="633482"/>
            <a:ext cx="2238373" cy="1723947"/>
          </a:xfrm>
          <a:prstGeom prst="rect">
            <a:avLst/>
          </a:prstGeom>
          <a:noFill/>
        </p:spPr>
      </p:pic>
      <p:pic>
        <p:nvPicPr>
          <p:cNvPr id="1076" name="Picture 52" descr="http://t3.gstatic.com/images?q=tbn:ANd9GcRY1n9NyrYpb94iRVvylsCdY9KDkqXE2Z5ssW8eAT4EpSKB-iN8a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31282" y="4786322"/>
            <a:ext cx="1812717" cy="2071678"/>
          </a:xfrm>
          <a:prstGeom prst="rect">
            <a:avLst/>
          </a:prstGeom>
          <a:noFill/>
        </p:spPr>
      </p:pic>
      <p:pic>
        <p:nvPicPr>
          <p:cNvPr id="1078" name="Picture 54" descr="http://t0.gstatic.com/images?q=tbn:ANd9GcTPNdZFErHax6YcQ1aW_SYzfobScDws9i1INBGKfVghALP6WfDA0Q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4286256"/>
            <a:ext cx="2000232" cy="1498244"/>
          </a:xfrm>
          <a:prstGeom prst="rect">
            <a:avLst/>
          </a:prstGeom>
          <a:noFill/>
        </p:spPr>
      </p:pic>
      <p:sp>
        <p:nvSpPr>
          <p:cNvPr id="1080" name="AutoShape 56" descr="data:image/jp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gA/8QAQBAAAgECBAMGAwUHAQgDAAAAAQIDBBEABRIhBjFBEyJRYXGBFDKRByNCobEVFlLB0eHwMxckU2KCkqLCRJOU/8QAGgEAAgMBAQAAAAAAAAAAAAAAAwQBAgUGAP/EAC8RAAICAQIEBQIGAwEAAAAAAAECAAMRBCEFEjFBEyJRYYFxoSMykbHB0RTh8FL/2gAMAwEAAhEDEQA/AL0OY5RLl3wxdEmVO7bSxkbppPP647MCWUCimBt3rxtubdN/4vqPDHuW0mRcLwq1RVRzVap3pDuwP/Ko5YXOIONcxzZpKDhmhqrOCrTrGWe3goHy+t8YdrO9gFC+T/02w+JQaVcYY7+0KTZrkUTlJJ4kdDZlaUbWO4sWuD+nnjibN8iIdVq6dGAOi0yix5g7tv0HueeESj+z7iCpNzDHD1+9lFx7C+DLfZbXmJ5JMzpkkAuFKMQfe/8ALF2u0anlNgzI/wARpFxzW5fPkgSirYppO3U6QykgAHfYnxwmuyGJV5y259LYqNHKkzxslmUlSG6EcxiQau3cj5QlvbGlXWqAATyryDAnl1lQmQ6XtYGx6YYeF6SlSOWeuAcrYRi/LxPrv/nPAtYY/hI3MqFmNiAPlHTElnQ2B+Y3ADW5Yh3ByJdSQcw7Ln1Xl7yQ0BSlF7kqLknpc7/TAYu9W0lU79rJI5Mg6seZNsVzqN1INmI758fLFn4Ls1dBIrPbZFHzeO+ArWiDy9TL2Wl+sJ5XV0ZMUVfHJE8bhoqiB9JUdQR19RuMGs6yGnYVldQVyGGZVkiLbmVWNjcjkQThOmiml0FXAZBpVSemL9FU1NBCVQq4Ym8Tk6Rfy8cAsqfmD1tg+k9W6/lYSXKstnrZTFF92imxexNz4WG5PlhloeKqmgo5qasopammQmGSYKV0HlY3Fv54/cK57HHXwUy00EJlazyBblb8gCeW9umGymyiljy+qoS5lhqWdnZ92738xbGZrNSobluXbbH9xlExuhlDI0ipsxlngGuFIg0G5AYMBa/scQ5/w9PnE4zGZhVTIulYxssQvyA6+pxzHRyUNNFRwzvUSQpoYKu9geeDWWU080NpWZITcuOr+XlhA2GuzxVbHv7f7jTVjkBMS6vKsrpqUtmc1OJYx91DPd1ueuhCD9T7YQEslU88ehNTEjQtlFz0B5Dyw/cccOUhrZq2je2mMl6a3dQC24t0PnywlnJ8xSikzD4OcUAYfflTpB/pjptEyrULA/X12xM+0EnGJRrZauocdqTJGuw0rtghR5jOn3bbCwAFtxiv8fIkQpk+TnYjZj44YMhpKjNqeQ00dNC0Ng4O5Y+ONRbHzlTvF+QHaepN2saAKSb9drYm0lm0BhqZgqg7avc4nzDLZ1jDT1IZ40uqJHaw6jfAySQB11vJJHYgMDYC4wQ2ON87z3II6HgAVNPFKKt4KkKLgxBlv6g4Gv8AZvmRdiKykIvse+P/AFwspnNVCezoamddrhWlJH0O2LX7wZ707L6/3xhWJxJWJFoOfURpTTjpiarQZFlFKwijpojKLm8jh3PXrfx8MW6qopaBFXs7ljZVAsMKfBhhhzKSoqp44VVNCam06icMWYvlsIkr56xHSLvM2rWF9hjl9SLmt5XYsPmOIFHtCEUxkUatKC3IdMJnFXEK5eHvrZiSIh/F5i3Tz+mBGc/aM5haPJaJ0D7CqnF/dRyv639MPtDR0+Y5HDDVKJo5oEZixuW1KN78733vgg050eLNQuxPTvKGzmyFmBilq62Waqca+0Ys5HjzJxahRVQ9tEpuO7fB3iLJpeG8xrKdgrxSREwsdtSnqbdRy9cCY5TErhhGUCAC/PlbHVraLUDr0PSZzAg4M/GGO9iFAA5LytinPUpDKvMMOY04kmlAVOzPeC30jlbEFSYjIwALSEXJ8cXUes9iWaRvmk7QOUBdtue/LHXbg6+6DrJALXGKjjs6eIR3VpO+b9LchglT5fWVYp2gV6qR4pGZUFiug94fTfEOANzPcuZ4DCiqJD34x+G++JGa7ncaQOZPI+OGTMfs/np8sizChqTUExiSWJUIOki913N/ywdouDKGs4VgeGPTXSwiVZNRIud9NvC22M9+IadFDBs74+kKKHirwpTUdRmeireQNID2LKSpRhYhrex9cabThlJBtuAbj/PXGV5PS1OY8QQ0tMhin1m0h5IBzJ9N8a41IadUu5ka3ha/jjK4yVDqM9R0h9KMAxT4gzUcPZzO0tJBNBVRK6kuVa4uCBa+1wD74N5PK9Lw4tZW2RnjNRItydI3IFz4LbFTi7LKfNY6DXp1dt2VySLAi+3idsGc3oFr6b9n3KxPYSaR+AHceV9hgDmt6atsE/m+iwwJ5jmL3BlHmEs1XXZtTCM1EYj0vZta3LA+FtLAe2I/tIr46fh5qKMXaoZUVEH4VIJ9ha3vht7FYYkp4VCRqAoHIbDkPLCzNQVWY5tKkiukcD6GKDw6C+KU6gWanxn2A3x+08V8uBMbWBmYMyst9rWxo3DfDFfSZSMzgKyGaMMacDvgA7WPXbBmSmyKmq3gq8tdpYxdImUd8n0O+O8lnqsnSpFRICgu6UqgERr5eG1sdBqeIsE5tOemOvf6RdKd8GItZnUkssd01TKxUKyXNr8tuu2F+pqnFTJG6ska3+7P4CemNUz7Kst4gKV+WzR0OcIVkVn7vaEctXuPm+t8UeNMjp84WjzCQPRVrjRUgLqswF9xfmDyPgeuC18YWwrzDGevsf6MqaCCZmhqX30qp2tc+GIzPKSSSt/TE0tM8FS8Mliy93u7g+YxbXh6vdQ4gazC4uRjWVuYZEDgjrCNXxLBNG8ccThT1PK+GHgXiOly2iqtFE3ZySamcNY67cvD89sKacOzHJ1zKOWN2lk0iO9tIF73v12xe4VqKIQVVBWSFBKymJgpIUi+/ljNt0VdlZrjnit1MeP3hy+upGoMwy0RwMe60RHcv+IC3Mc8MXDAaLKoqZ5FlNIezWUcpI+aN9Db1XChwpkozWqJqb/DRHvFTbWfAH9fLGh09JDTLGKdAqohQqPxLf8AO3P6+OOV4g1dQNI69fmFUZ80XPtIygZlw7LPGuqoowZF23KfiH039sYx2q9myytqDAGwIx9I6VeMxyDUpBBvyZcYhLwg0XEmYUJnaOnpUMrTFb2TmD+gw/wLVr4bVOem4+kBqK8nmEV1TU9yhtchV6qdsEsvyyqq5Vhgp5JpWIZdKX/TBngHhxuIc5llqXc0MGlpehc/hX3sT6Y1+obL8hyxpZBFT0sI+VFsPQAcycPa/iq6dxVWOZz2g0p5hknaZPV8MVdDRCfNqNbPKiJocM8ZJsAQOfoDgtQQfupNIk8cyRTwyIjSxsoVzbmSLb2wWhz+gzPOu3M5lQRf7nT206GPMkdW5i/QcsNSD4inaKphDxutmWRdiD4jocZuo11igLcvXr2/7EYSodoG4DzNa3IYYWk1T0gEb35kfhP029sMSKqoEQBVAsABYDCiMg/dnMDmuUamoztU0xuSqdSvjbnY+HXDUkquqsjBlZQVZeRFtiMZOtVC/i1HKt9j6QqZ6HrAWT5QtJxlm1Yo7kkMbptyLk6vzQ4u8SZmmV08NRKrMnbKhCi53vfBRQoLPbvGwJ8hf+pwt8TUFTnVfQZfTtojQtPPKR8i3stvEnvWHli1TjUahWtOwG/wJUgop5eskhmhzCs/3SRamFis6GNv9Nx0bw67Hx8sFmnejDSVBT7ywBJtv0H6/XHmnLeHcqZm0U9JCLsTuzN+rMcKhzCv4pRqykh006MVWLUNQA6keJ/tgiqbssu1Y2yZZWxsRvGugpZK2GOqq5oyzC4SE3RbE2t572OCIijjXTGth49ThOyigrXopHpayYq5/wDhVKBlI5ghha/uMFIqk0ZeWvrayJY0uTVU2m3nqBs3pgd2mYscNn2E8CDPMzzXJqGcoVgmrWO6RIGcep6YE/thaeNnLoS66bKASf8AlA64pT5Rk8NdPUtnE6vIxcr2Fjvv18fTHs0sdFHO2XUayyJdJKufS/0/D7DGlVp6FVR5iT17fvKh2GYGqKQTynMJjULY3LK2lVv0PQ9McZjnUlLHFDPqlhsCpbmLeB/liePOIK6iko53EYZNDK21vP2NsQR5MKyiFSyFqCCTs1W+8rdT6A/njpmSh05GUAbAesTDsDzAy3k1Rk9VMhjy5KyVTuxKq5JN9gSL4YTHCSSeGK76D+uFunoqSnQxxU2hG+YeP546KwA2E1SoHQVDC354pZwm4H8Oz7kSfHU9RBlYlTBPHHVK0bwsxVCNNieu3PFOngFPTtDA7qjCzDV82218HOG6zNs8SWn4gggaKKTsVeddE3aeAIty5nY++O6HI0zN3egqwsShdpkIO/QW5+uEDqXpOHbGP0hsBukjyHMc4yKcTtRyVOXS27REuL2/Gp5avHx5Ydcv4vyurcoXkgYG33i7fUcsLq5VnWULqoKntIyblYj/AOp54N5VPTZ7E0eZUSCojFnbRa/mDzB8sZGuNV/4rDPuDv8AIhEBG0YJapIAsmzRMO4wIIHl6eeAGcUX7QlnZZOyiqYwlRHv94B8ov05nBCSg+Go46en1NFHcgMbkeXmMUtZD/Nfe97eWM+jyHmrO8bRFI80IZXJRZXl0dPDEQIl2SJblj5AdTfAKv4ZzHiiuFTn1Q9LRRn7mihN2t1LHkCffw2wShcySArctzAAP1wZgklCgMqXA6zMx/TE+NZSxdfzHuevxBW1L07SDLMny/KowlBSxw7WLAd5vUnfFicyot4IlkA3KatJt5Y7Mm9ja/hhOzfOqujrJIUzIsQ3yCJe4OYHLc2IwGqq3UvknJ98yuyxhpM5oaqXslkMU97GOUaGv4euPWRKI6Y1tAWNlA2QnewHgfywo1OR1uaTxzVaTTPOL3EmkW8TbYc8MdHl2YUdMIO2iliUbCV2JW3KzWv4YZtpqrHlbr1H+5Zeu8v/ABcQOk39cTqYkJZLs8hDWXcsbW/t5YCuuogSgpIouwPTwxcoGZXGxKnn4HCjVhRtDFBJ58ppcwdZc0hjqSvyRP3kj9ByJ88e0eUZfQOWoaOGnvzEY0j6csXAzEAi3548dyqkkNYDey3P0wLxbSOTJx6RcgdYHkyVRnC18LdkWuJ0U2WW45+RHj164mqnEUjRfGz03d1Bms0ZHqeX1wBzvj7L8rYxyUuYmQGwV4Oyv7sf5YDcWVhz/gSDPaUsvZS6pItV+7coykjnvpPvjX0+kudkN4wp2B2+IMsO0aFySlqnac1ENSZNyywoQfPbbAvizJKmWgVMveIU8AZmiZyDfmSOnLptjzgamSRaGuiDWkpSsmkgqri23jfljvi3N3yrM1IpxNqjBQyXKrueg8+p8sWTxV1XIrZxJ6iJseTyzy06NLHS9tfsnmOm9h/XbD1lkDvl09M8Qp3MOnsfwpIo+YeR7pvhKqxUV9SlfmjgpORcq4Yot7W03uPTEFdXytojqappIkARCSbWHl4Y1ba7LAArb/sf5gVO5yI3cSZdm8ksEeTwxNHBTgNJIbKzeXj/AHwhNJVOxd4BqY3PdPPGpUGbQ0GUU0D1CTv2YCSs+hJB07xHLp7YV5+Pp1mkUUCMAxGpS7A78wbbjzxOi4jrgpQLkDvn+5WypM5ziLWYcR5hVm8kkQjvq3W7A+N+ZO3PF6h4srcupEMUSzQXsVcbJbmRbfAOOnlZiI0Li9ifDBCGpXL8qngeKHtnJ7zNbQDbf6jGydLSUKFRiUZznIMbMn4wSusstC0ctr2SUEW5X3GOj9omW09QadaKqaUta3c5+t8IFJUlJoK25R4z3tCaVlBPXw2vgRWVfb5jLUCRr9oWH18fS2Em4PpG7feR41i9Zv2T5jUZlRrVvTfDwyKGj7+pmHj5Y7raeOqp3p3ChZFZdVt1J6g+N8Kn2YZvUVWSdlMVkSCRk2a7xjmLjqu536WOHfuuARpYHcEbi2OS1dR02oKgYwdo8jErAeT1FPnND8PMzR5jREwymJirow7uoEdDb09cUM7qs9yakDOqZlGrG9S8IuF8GVbW9eXpifOeHL1rZpksj0leCWbszcSeNwed/Drj3KuK4ZJRSZ0goqq9hIxPZv7/AIffDaEH8Socy91PUfSUOehOJDwLmcta9YJGRx3GDIdj8wP0t+eLmaZ1DlVewGXJJIVBabUAT08D4YuUeR0+X5nJXUCLHHUx2lRB3Ga4IcW2G17257Y6zHIYcyieoaV0lVSF2BU4Dbdp21BcDCkdPeXQHG8jyHiekzYSIw7CojNmRzcWvsQeu1sXcxzmhy+BpamdbD8K7s3kBhGp6ZKMNGttRa7Hnc4H8Q1HZ08SpbU0gY36Ku5P6YKOH023gJnBlj5EyZqnw8cuh54VMltwRe2OTJGkoh1KjN8ik2Lenj7YsRyLMiyKbq6hgfEEXwK4hy6jrqMzVQVZKddUUpFyhxk14azlckCe5jL/AGgU2a1/M46EgIte3ocJOcUOf0VP8Vw/nMk9Oo79NOA5TzFwbj6YF5hxHndLDGC0au4B7QwjTy3O22NKnhLX71OD9j+kE1wXqI1cU0+dS0LJl6UOYU7giSKqi1MB5AEAkex264BcCUscuQZpkMyFRuCr8++tjfw3AxxkfGcNFlqiqSWSV3LMFK92/r9eeCmS58mc58z01N2USwESyMoDOSw03tfwOG+TUU0NUy7DfPTcSgKMwIMFfZpSTU2aVa6ysIg3iDXAfUN7el8EeNJqc1K01Ql7xatf8O5tibhBHGfcRSPYLHOI0UdFux/ocQVXD0vEPE01RVFhl1MViC3/ANVl5geVyb4myyptY1rnACiShZVGILyHhkZvGtTI7w0hGzEXZ/T+uAmdvDlObVFHAVqEiICsygG9rkGw3te3tjUa1ZjTmjy3s4nVbKxHdj28MZPxPkdXks8ZqHSdqknQ4PM33vf6++D8N1TW3Elseg/mRbkDGJWnzaeWB6SIBIybsRe635gb/i6jyvi4mbZeEUPksBYAXKyMov5C+3pgW+W1VLCj1ETIrjUrdGxxob+HG34SOM/tFCzAyaQGndooJ2jjB3KkE26D/PDFGspNSdq0j6hvrYlr3626Ym1PJS2GmV4nCkggmx5MfHfn7YGRPXUbMqqZYebC1wRfmPDD0CcyIVPeVJGOgjS5DcxitMUaW6AgHflyx07pLJeJSEJPdZrc+vlhhybJGzmiEEECmquArrt4/N9D9MQWCgk9JYZOILpquTLjFU5fUyxzOb602IPUYP5dxbn2S1JeoqGqFlOpo5TdW8xb5T5j88M+U/ZhSxxxNmtZJIy7mOAaFv5k3J/LB+XgbIZwompJH0iwJmYbexxg6nivD2JVhzfEaWqwbgy5w7xHQZ9CGpn0TgfeU7nvKf5jzGIuKOHoM2pmZYz2trkLsW9PP9cUv3AyaOZZ6JqylnU3V4pz3T74N0MOaUiCKeeLMFH42HZS+9rqfyxgM1KWeLpXx7Hb7xpeYjDCZ7kGV1+VZxTT00k1TTxyjUCSNCHZrjl1541KaRXoJoYpFWSRSFJNtztfFCpdGkKrGU1XLLte/j/fFbtG17chiNVedUyswwRGEpVRtKcXDz6DUVtRFBTpdnbXfujz5DHn7CinpqrNJIdESxaaOF17wQG5kf8A5m5gdBbBmN4qqJaasUPT3DMrC4YgggHyuBjvPa+OKgqUIeRjGQViXURcc2PIe+IXU28wVep/b/vtKWKc7wZlnENPBAsNTrvGNKsBsR0+mBfEnEEWb0c1Dl8hCSDTJNbpfko/U+wwsSU2ZZiy01LGmuRrBC/P1OLdPwnxBQiR56YSXIP3MqvtbfYb25dMaa6LT1N4hYc3YZgDZzNjG074c4hloKpcrr2JZRpSc7gjnZhztbr05YbZMhynMqaaCpicpMQ90c2BHVCNsLGRcPrmufGWpZ4RFAVkCizE32G425nDnSMMspY6RV1rHcK4FtW/PC+usVXDUnDd8SVU4IO8Vv8AZ7FSdo8NTLVR/gQ6Vb0N9v09MActkq8iz2FamKWGzgMj7akJt+mNOSpR99gfE7f59cQZpT09VCjzxJIY3DI9t198Vr4la2Uv8wMslSg7CeZbHT0dTmEqhUaplVyQfmNrXxclrqanqIctp21VDgkKm+lerE9MBYgTIx8LDFmk+Fo6ySsn0oXj0vM1u6Bvueg/oMJuoYktuf57Q7VYGRDCxBE0qL+ficZ79olQtRXU1OhDGKJmPq1rfkME+JeO6SlhkhylfiqkXAaxEYP8/T88IU9ZXZmFkqonaU3LSBNz9MavB9BYlnj2jA7ZiVz7YEKZNNVZhlk+WTwQERRGRZdQVhzO/ifTFRsqqlYqFBANrhr398DwjI3yuqnncWtiZZbKB277D+P++N5E5CShGDFy3N+aLdDPUU7irj2sdLnnfxuDhgp5Y5YDItwhQEjqR/nTAeaWGKqDh7pKCWVD8rC4vv44t0tSYaBnMYACA6BsDve4/wA8MaBEWMH1CQyo8ojLSFyDoJva3h0wW4dqavh/MIamVQVtZluQN/Ej6b4F0VTEmmWSPW6NqAJtt5+OJ67MzK/dVhpW+kna3pijoLFKt0MlSQZrVBxXQVa63eWNhfUsnT35Yvx59lLXvXU+3O84FsY/wjFV5nVfs6GJ5u0XUwBNktvc9BvzvjUss4EyumAet1VMwUADUQi732HXHLcQ0Oh035mIPoI9VZY/aEYs+yeS/Z1cb26qSR9QLYt09YKrejppHX/iPdEHud/oMd02WZbRW7KkiW3UjUR9b4ukk7Du+CnGDY9IP4YPyY0IMraSsY60KSvzsAFF/ADz5XJ9Rgb8XaTS67gkNtuD4e3XDKPrgDk1Ktb+3DJcxVFbJGDfoFAuPO5ODUWBkYuOmPvLi0jAlyjp5XkRmUqvkNvrg0QmkqVXTytbbCZw/wASfD1kmR57KErqeQxRztss46XP8RFvW/jhs1sPDAtZTZW+G+Pf6Svih95zT5fQ00plpqaKNztqVMWD43F/TEJmABLqdv4cVafOcvqGdYauPtEJDo90ZSOdwwBGFwltm4BOPmVJxA3E9NWDMI6ynjk0qFGuHmCCTvbpvijPmWazLU09DTduhjssgU/dOet7flhwFVCQGEitc2Uo4Nz5WxyX5kBV8cOJqSigOmSPWeyCIq5Wc7jiVK2L4h7Dv9j2Z9ze36YMrT1EsEmuKKF9JsNd77dfDF5pbED8R5DqcLHEvEyUqGky9y1STaR0P+mPAHx/TBEL6mzyqBJDcs6gqBIvaJvv+FgQB/TwxfhX4iRFKFlboLXIwSp6elqEppAgKCOyW2FiAR+mJqeiip2LRixJ/LA7b0BONjDeKOWfqenpEGinhjiK/hRAhHsMduAP4vrjqaJJV0uoIHK/TAmtoK9QWy3MZEPPs5u+vsTe2F0xYd2wfeAwJeYryOo4i0w/wJ/2YVMwq+LaYG0McluZ+HDj/wAcBv3l4g/4cP8A+T++NOnhttgyrj9YMuo7TMalU7ZuxN0JupO1r9MEKRzU0dW7c0iAO+58/bAskC6g3638MSUrzWkjgXUWQgjxGO7mZPVnCA2AJI2vyv0/TE2Xx9pLI9wXCmwPPHAyyqLhdAAsG1atgMcmrkjjeJAu23aBe9Y4jtPTbuCqbLMqyOGWldHlqEWSaQW1M1uR9OVsFJM3hDaA4HkAWP0GMEyzNaynlRFnfs2Yahe9hy64sVGbV0xljNZKIwDZAdIPqBbpjnbeBtZaXZ85ja6gAYAmt5nxll+WXDz2k/hWzyn2Gy+59sM+XO0lFDI6FHkQOys2ognexOPm0yln1MAxJub7XOPpHLZviKCCcADtI1IA5C4vtjO4voK9LUnJ3harC5OZ1mlYuX5dUVbAnskJUDqeg+tsVOEAf3fpZXHflLyt6sx/thQ+0rPNQiy2lcEK15bN+PoPa5J9sO3DcfZcO5anUU0d/wDtGE7tMaNCrN1c/YCSrc1n0mSfafHfi06QzNJCmw3vzH8sT8J8e1+VBaTNb1lGo+bV95Co25nn6HFvj6DtOJO0aTQFp+z22J3O2M6rYHSrdFuRy2Ix1em09Wo0aJaMjAiruVsJE+jcszWizakWqy6pjniJ3KndfUdDhf474e/aWXS1dGClbFHe6G3aoOaG3Py+mMdy/Ma3LKoVOX1D05FrtEbA26Edfzw61P2iZtHTrTEU5nKXNQYztt/De2MscHv014s0zZHvC+MjLhoq5ZUtQ1Ymp3LPGokRgbDUNyPph8T7Qi9OjNSuWYbAShR+mMxjqHUFVsp1hr+f+E4N5Zl8tZBLUcooE1yO5ssa36+PkOuNfWaWm0BrBK0Mc8sb14gr82JUSimpechiuCR4FjvhdnzKkp2UO7C/QKcGq/s8tyQ9kTaQhdY5NtvgUMspcwyqOeW5lilsQG30sAQQOouGwlQtSjOML7Ru0EDy9YzcGcb0upMurWaNAdMMziw5/KfDGjiQEBgQVOMElyZAF7IgDVzb8I9sP3BWcz3bLpneXs1vEz7llHQeJFuXh42xncT4bUy+NQfqIKt2BwwjtXVK0cJqJFdoV3fQLlV/it1A6/2x+SWKohSWGRJI3F1ZGuD6HHkUodbH5SOvhjPc8ir+D8wabKpitDUvqEbd5QeZUg/l5emMnS6VdR+HnD9vQwjvybx/lMgHcP13xX+Kn8I//LCnQ8fROCuY0rIRzaE6h9D/AFOL/wC+eUf8d/8A62wduH6qs4KSBap7zEKpFSZ9MRjRwGjUk3UHcYnyuaOOsudPeXa45HFWYkubknl1x3SKJHpVcXBax9LjHfzMMao0MgIsN1PdPXAzN6KNJ2rNGqIxqzIot3jtvi5TEl0BJsw3+mJJ3ZqWpJNz8N1/6sQBKjaV8hoaZVJqAh7WMnVfYqd/a3I4AAiSoe+7PfT5G+2GuiN6VXNiezU7ja5FztywH4nhips2K06LGpQMQosL7/0x6T3g/sHiqjHKtmU2I8sM1Hx9m1Hl/wCzqZ4+zSPQkpTvqB5/1GFqFiV1EktvufTEIualgSbBgPzwK2mu0YsXOIQMR0hSWeVzCKme+oEk2JJUtvc+e5xu3CVVHVcNZbLEwZDTqAR5d3+WPn/NXYOihm06OV8a59kssj8JhXYkJVOqg9BYG31Jxi8fqDaYN6GG0zeaI32k5tI/FFdBB3eyIQuDvyubeHPColmPfuT5f1OLvEMjycT5k7nUxqJdzv1OKDIqgEC11N8bOmrFdKKPQQLnzEy92CPNG4IKqLNGwFsRZgwFToWTX3LE2N/THcIvUWPLfbEE5PanztfF87yJwF0qzm21tvHD1Rd/heCmjYNHLD2r6bW16vxeYsfQDbCA5PaD1w3ZIbcJ1lrX+NhF7b4W1a5UH3ENQ2GmgUcEdbwXXdpCgC3YBRsdJ5jGfw1TUs4pBSrIm9gptrXnqvfZhvuPDfD/AJe7LwsVBIHwb7f9BxmVezCWNgbNbn74yuHAvZYD0zGL2KgGHc0jly6ojima6TIJYX07lCLi/nzB9MDfjpKOoSoppNDowZXjbqDttixXVU9XBlbVMjSMITufU4F00aPUIWUElyD5jGlRQGUFovZYQcCbBkGeQ5xl0dSrKsq2WaP+Bv6HpghmdBDmuXS0dSPu5R3T1Ruh9jjKcqmkoM6oo6NzEksiJIo3DK3MG+NRpZXN1LGytYY5niOj/wAO4NWfcRip/EXeY9mtM1BVPS1C2liYg79fH0wNaoIYgPex5254dPtOjT9tUzaRqkgBc2+axIF/bCaCbDHTaa83Uq57xGxcN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82" name="AutoShape 58" descr="data:image/jp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gA/8QAQBAAAgECBAMGAwUHAQgDAAAAAQIDBBEABRIhBjFBEyJRYXGBFDKRByNCobEVFlLB0eHwMxckU2KCkqLCRJOU/8QAGgEAAgMBAQAAAAAAAAAAAAAAAwQBAgUGAP/EAC8RAAICAQIEBQIGAwEAAAAAAAECAAMRBCEFEjFBEyJRYYFxoSMykbHB0RTh8FL/2gAMAwEAAhEDEQA/AL0OY5RLl3wxdEmVO7bSxkbppPP647MCWUCimBt3rxtubdN/4vqPDHuW0mRcLwq1RVRzVap3pDuwP/Ko5YXOIONcxzZpKDhmhqrOCrTrGWe3goHy+t8YdrO9gFC+T/02w+JQaVcYY7+0KTZrkUTlJJ4kdDZlaUbWO4sWuD+nnjibN8iIdVq6dGAOi0yix5g7tv0HueeESj+z7iCpNzDHD1+9lFx7C+DLfZbXmJ5JMzpkkAuFKMQfe/8ALF2u0anlNgzI/wARpFxzW5fPkgSirYppO3U6QykgAHfYnxwmuyGJV5y259LYqNHKkzxslmUlSG6EcxiQau3cj5QlvbGlXWqAATyryDAnl1lQmQ6XtYGx6YYeF6SlSOWeuAcrYRi/LxPrv/nPAtYY/hI3MqFmNiAPlHTElnQ2B+Y3ADW5Yh3ByJdSQcw7Ln1Xl7yQ0BSlF7kqLknpc7/TAYu9W0lU79rJI5Mg6seZNsVzqN1INmI758fLFn4Ls1dBIrPbZFHzeO+ArWiDy9TL2Wl+sJ5XV0ZMUVfHJE8bhoqiB9JUdQR19RuMGs6yGnYVldQVyGGZVkiLbmVWNjcjkQThOmiml0FXAZBpVSemL9FU1NBCVQq4Ym8Tk6Rfy8cAsqfmD1tg+k9W6/lYSXKstnrZTFF92imxexNz4WG5PlhloeKqmgo5qasopammQmGSYKV0HlY3Fv54/cK57HHXwUy00EJlazyBblb8gCeW9umGymyiljy+qoS5lhqWdnZ92738xbGZrNSobluXbbH9xlExuhlDI0ipsxlngGuFIg0G5AYMBa/scQ5/w9PnE4zGZhVTIulYxssQvyA6+pxzHRyUNNFRwzvUSQpoYKu9geeDWWU080NpWZITcuOr+XlhA2GuzxVbHv7f7jTVjkBMS6vKsrpqUtmc1OJYx91DPd1ueuhCD9T7YQEslU88ehNTEjQtlFz0B5Dyw/cccOUhrZq2je2mMl6a3dQC24t0PnywlnJ8xSikzD4OcUAYfflTpB/pjptEyrULA/X12xM+0EnGJRrZauocdqTJGuw0rtghR5jOn3bbCwAFtxiv8fIkQpk+TnYjZj44YMhpKjNqeQ00dNC0Ng4O5Y+ONRbHzlTvF+QHaepN2saAKSb9drYm0lm0BhqZgqg7avc4nzDLZ1jDT1IZ40uqJHaw6jfAySQB11vJJHYgMDYC4wQ2ON87z3II6HgAVNPFKKt4KkKLgxBlv6g4Gv8AZvmRdiKykIvse+P/AFwspnNVCezoamddrhWlJH0O2LX7wZ707L6/3xhWJxJWJFoOfURpTTjpiarQZFlFKwijpojKLm8jh3PXrfx8MW6qopaBFXs7ljZVAsMKfBhhhzKSoqp44VVNCam06icMWYvlsIkr56xHSLvM2rWF9hjl9SLmt5XYsPmOIFHtCEUxkUatKC3IdMJnFXEK5eHvrZiSIh/F5i3Tz+mBGc/aM5haPJaJ0D7CqnF/dRyv639MPtDR0+Y5HDDVKJo5oEZixuW1KN78733vgg050eLNQuxPTvKGzmyFmBilq62Waqca+0Ys5HjzJxahRVQ9tEpuO7fB3iLJpeG8xrKdgrxSREwsdtSnqbdRy9cCY5TErhhGUCAC/PlbHVraLUDr0PSZzAg4M/GGO9iFAA5LytinPUpDKvMMOY04kmlAVOzPeC30jlbEFSYjIwALSEXJ8cXUes9iWaRvmk7QOUBdtue/LHXbg6+6DrJALXGKjjs6eIR3VpO+b9LchglT5fWVYp2gV6qR4pGZUFiug94fTfEOANzPcuZ4DCiqJD34x+G++JGa7ncaQOZPI+OGTMfs/np8sizChqTUExiSWJUIOki913N/ywdouDKGs4VgeGPTXSwiVZNRIud9NvC22M9+IadFDBs74+kKKHirwpTUdRmeireQNID2LKSpRhYhrex9cabThlJBtuAbj/PXGV5PS1OY8QQ0tMhin1m0h5IBzJ9N8a41IadUu5ka3ha/jjK4yVDqM9R0h9KMAxT4gzUcPZzO0tJBNBVRK6kuVa4uCBa+1wD74N5PK9Lw4tZW2RnjNRItydI3IFz4LbFTi7LKfNY6DXp1dt2VySLAi+3idsGc3oFr6b9n3KxPYSaR+AHceV9hgDmt6atsE/m+iwwJ5jmL3BlHmEs1XXZtTCM1EYj0vZta3LA+FtLAe2I/tIr46fh5qKMXaoZUVEH4VIJ9ha3vht7FYYkp4VCRqAoHIbDkPLCzNQVWY5tKkiukcD6GKDw6C+KU6gWanxn2A3x+08V8uBMbWBmYMyst9rWxo3DfDFfSZSMzgKyGaMMacDvgA7WPXbBmSmyKmq3gq8tdpYxdImUd8n0O+O8lnqsnSpFRICgu6UqgERr5eG1sdBqeIsE5tOemOvf6RdKd8GItZnUkssd01TKxUKyXNr8tuu2F+pqnFTJG6ska3+7P4CemNUz7Kst4gKV+WzR0OcIVkVn7vaEctXuPm+t8UeNMjp84WjzCQPRVrjRUgLqswF9xfmDyPgeuC18YWwrzDGevsf6MqaCCZmhqX30qp2tc+GIzPKSSSt/TE0tM8FS8Mliy93u7g+YxbXh6vdQ4gazC4uRjWVuYZEDgjrCNXxLBNG8ccThT1PK+GHgXiOly2iqtFE3ZySamcNY67cvD89sKacOzHJ1zKOWN2lk0iO9tIF73v12xe4VqKIQVVBWSFBKymJgpIUi+/ljNt0VdlZrjnit1MeP3hy+upGoMwy0RwMe60RHcv+IC3Mc8MXDAaLKoqZ5FlNIezWUcpI+aN9Db1XChwpkozWqJqb/DRHvFTbWfAH9fLGh09JDTLGKdAqohQqPxLf8AO3P6+OOV4g1dQNI69fmFUZ80XPtIygZlw7LPGuqoowZF23KfiH039sYx2q9myytqDAGwIx9I6VeMxyDUpBBvyZcYhLwg0XEmYUJnaOnpUMrTFb2TmD+gw/wLVr4bVOem4+kBqK8nmEV1TU9yhtchV6qdsEsvyyqq5Vhgp5JpWIZdKX/TBngHhxuIc5llqXc0MGlpehc/hX3sT6Y1+obL8hyxpZBFT0sI+VFsPQAcycPa/iq6dxVWOZz2g0p5hknaZPV8MVdDRCfNqNbPKiJocM8ZJsAQOfoDgtQQfupNIk8cyRTwyIjSxsoVzbmSLb2wWhz+gzPOu3M5lQRf7nT206GPMkdW5i/QcsNSD4inaKphDxutmWRdiD4jocZuo11igLcvXr2/7EYSodoG4DzNa3IYYWk1T0gEb35kfhP029sMSKqoEQBVAsABYDCiMg/dnMDmuUamoztU0xuSqdSvjbnY+HXDUkquqsjBlZQVZeRFtiMZOtVC/i1HKt9j6QqZ6HrAWT5QtJxlm1Yo7kkMbptyLk6vzQ4u8SZmmV08NRKrMnbKhCi53vfBRQoLPbvGwJ8hf+pwt8TUFTnVfQZfTtojQtPPKR8i3stvEnvWHli1TjUahWtOwG/wJUgop5eskhmhzCs/3SRamFis6GNv9Nx0bw67Hx8sFmnejDSVBT7ywBJtv0H6/XHmnLeHcqZm0U9JCLsTuzN+rMcKhzCv4pRqykh006MVWLUNQA6keJ/tgiqbssu1Y2yZZWxsRvGugpZK2GOqq5oyzC4SE3RbE2t572OCIijjXTGth49ThOyigrXopHpayYq5/wDhVKBlI5ghha/uMFIqk0ZeWvrayJY0uTVU2m3nqBs3pgd2mYscNn2E8CDPMzzXJqGcoVgmrWO6RIGcep6YE/thaeNnLoS66bKASf8AlA64pT5Rk8NdPUtnE6vIxcr2Fjvv18fTHs0sdFHO2XUayyJdJKufS/0/D7DGlVp6FVR5iT17fvKh2GYGqKQTynMJjULY3LK2lVv0PQ9McZjnUlLHFDPqlhsCpbmLeB/liePOIK6iko53EYZNDK21vP2NsQR5MKyiFSyFqCCTs1W+8rdT6A/njpmSh05GUAbAesTDsDzAy3k1Rk9VMhjy5KyVTuxKq5JN9gSL4YTHCSSeGK76D+uFunoqSnQxxU2hG+YeP546KwA2E1SoHQVDC354pZwm4H8Oz7kSfHU9RBlYlTBPHHVK0bwsxVCNNieu3PFOngFPTtDA7qjCzDV82218HOG6zNs8SWn4gggaKKTsVeddE3aeAIty5nY++O6HI0zN3egqwsShdpkIO/QW5+uEDqXpOHbGP0hsBukjyHMc4yKcTtRyVOXS27REuL2/Gp5avHx5Ydcv4vyurcoXkgYG33i7fUcsLq5VnWULqoKntIyblYj/AOp54N5VPTZ7E0eZUSCojFnbRa/mDzB8sZGuNV/4rDPuDv8AIhEBG0YJapIAsmzRMO4wIIHl6eeAGcUX7QlnZZOyiqYwlRHv94B8ov05nBCSg+Go46en1NFHcgMbkeXmMUtZD/Nfe97eWM+jyHmrO8bRFI80IZXJRZXl0dPDEQIl2SJblj5AdTfAKv4ZzHiiuFTn1Q9LRRn7mihN2t1LHkCffw2wShcySArctzAAP1wZgklCgMqXA6zMx/TE+NZSxdfzHuevxBW1L07SDLMny/KowlBSxw7WLAd5vUnfFicyot4IlkA3KatJt5Y7Mm9ja/hhOzfOqujrJIUzIsQ3yCJe4OYHLc2IwGqq3UvknJ98yuyxhpM5oaqXslkMU97GOUaGv4euPWRKI6Y1tAWNlA2QnewHgfywo1OR1uaTxzVaTTPOL3EmkW8TbYc8MdHl2YUdMIO2iliUbCV2JW3KzWv4YZtpqrHlbr1H+5Zeu8v/ABcQOk39cTqYkJZLs8hDWXcsbW/t5YCuuogSgpIouwPTwxcoGZXGxKnn4HCjVhRtDFBJ58ppcwdZc0hjqSvyRP3kj9ByJ88e0eUZfQOWoaOGnvzEY0j6csXAzEAi3548dyqkkNYDey3P0wLxbSOTJx6RcgdYHkyVRnC18LdkWuJ0U2WW45+RHj164mqnEUjRfGz03d1Bms0ZHqeX1wBzvj7L8rYxyUuYmQGwV4Oyv7sf5YDcWVhz/gSDPaUsvZS6pItV+7coykjnvpPvjX0+kudkN4wp2B2+IMsO0aFySlqnac1ENSZNyywoQfPbbAvizJKmWgVMveIU8AZmiZyDfmSOnLptjzgamSRaGuiDWkpSsmkgqri23jfljvi3N3yrM1IpxNqjBQyXKrueg8+p8sWTxV1XIrZxJ6iJseTyzy06NLHS9tfsnmOm9h/XbD1lkDvl09M8Qp3MOnsfwpIo+YeR7pvhKqxUV9SlfmjgpORcq4Yot7W03uPTEFdXytojqappIkARCSbWHl4Y1ba7LAArb/sf5gVO5yI3cSZdm8ksEeTwxNHBTgNJIbKzeXj/AHwhNJVOxd4BqY3PdPPGpUGbQ0GUU0D1CTv2YCSs+hJB07xHLp7YV5+Pp1mkUUCMAxGpS7A78wbbjzxOi4jrgpQLkDvn+5WypM5ziLWYcR5hVm8kkQjvq3W7A+N+ZO3PF6h4srcupEMUSzQXsVcbJbmRbfAOOnlZiI0Li9ifDBCGpXL8qngeKHtnJ7zNbQDbf6jGydLSUKFRiUZznIMbMn4wSusstC0ctr2SUEW5X3GOj9omW09QadaKqaUta3c5+t8IFJUlJoK25R4z3tCaVlBPXw2vgRWVfb5jLUCRr9oWH18fS2Em4PpG7feR41i9Zv2T5jUZlRrVvTfDwyKGj7+pmHj5Y7raeOqp3p3ChZFZdVt1J6g+N8Kn2YZvUVWSdlMVkSCRk2a7xjmLjqu536WOHfuuARpYHcEbi2OS1dR02oKgYwdo8jErAeT1FPnND8PMzR5jREwymJirow7uoEdDb09cUM7qs9yakDOqZlGrG9S8IuF8GVbW9eXpifOeHL1rZpksj0leCWbszcSeNwed/Drj3KuK4ZJRSZ0goqq9hIxPZv7/AIffDaEH8Socy91PUfSUOehOJDwLmcta9YJGRx3GDIdj8wP0t+eLmaZ1DlVewGXJJIVBabUAT08D4YuUeR0+X5nJXUCLHHUx2lRB3Ga4IcW2G17257Y6zHIYcyieoaV0lVSF2BU4Dbdp21BcDCkdPeXQHG8jyHiekzYSIw7CojNmRzcWvsQeu1sXcxzmhy+BpamdbD8K7s3kBhGp6ZKMNGttRa7Hnc4H8Q1HZ08SpbU0gY36Ku5P6YKOH023gJnBlj5EyZqnw8cuh54VMltwRe2OTJGkoh1KjN8ik2Lenj7YsRyLMiyKbq6hgfEEXwK4hy6jrqMzVQVZKddUUpFyhxk14azlckCe5jL/AGgU2a1/M46EgIte3ocJOcUOf0VP8Vw/nMk9Oo79NOA5TzFwbj6YF5hxHndLDGC0au4B7QwjTy3O22NKnhLX71OD9j+kE1wXqI1cU0+dS0LJl6UOYU7giSKqi1MB5AEAkex264BcCUscuQZpkMyFRuCr8++tjfw3AxxkfGcNFlqiqSWSV3LMFK92/r9eeCmS58mc58z01N2USwESyMoDOSw03tfwOG+TUU0NUy7DfPTcSgKMwIMFfZpSTU2aVa6ysIg3iDXAfUN7el8EeNJqc1K01Ql7xatf8O5tibhBHGfcRSPYLHOI0UdFux/ocQVXD0vEPE01RVFhl1MViC3/ANVl5geVyb4myyptY1rnACiShZVGILyHhkZvGtTI7w0hGzEXZ/T+uAmdvDlObVFHAVqEiICsygG9rkGw3te3tjUa1ZjTmjy3s4nVbKxHdj28MZPxPkdXks8ZqHSdqknQ4PM33vf6++D8N1TW3Elseg/mRbkDGJWnzaeWB6SIBIybsRe635gb/i6jyvi4mbZeEUPksBYAXKyMov5C+3pgW+W1VLCj1ETIrjUrdGxxob+HG34SOM/tFCzAyaQGndooJ2jjB3KkE26D/PDFGspNSdq0j6hvrYlr3626Ym1PJS2GmV4nCkggmx5MfHfn7YGRPXUbMqqZYebC1wRfmPDD0CcyIVPeVJGOgjS5DcxitMUaW6AgHflyx07pLJeJSEJPdZrc+vlhhybJGzmiEEECmquArrt4/N9D9MQWCgk9JYZOILpquTLjFU5fUyxzOb602IPUYP5dxbn2S1JeoqGqFlOpo5TdW8xb5T5j88M+U/ZhSxxxNmtZJIy7mOAaFv5k3J/LB+XgbIZwompJH0iwJmYbexxg6nivD2JVhzfEaWqwbgy5w7xHQZ9CGpn0TgfeU7nvKf5jzGIuKOHoM2pmZYz2trkLsW9PP9cUv3AyaOZZ6JqylnU3V4pz3T74N0MOaUiCKeeLMFH42HZS+9rqfyxgM1KWeLpXx7Hb7xpeYjDCZ7kGV1+VZxTT00k1TTxyjUCSNCHZrjl1541KaRXoJoYpFWSRSFJNtztfFCpdGkKrGU1XLLte/j/fFbtG17chiNVedUyswwRGEpVRtKcXDz6DUVtRFBTpdnbXfujz5DHn7CinpqrNJIdESxaaOF17wQG5kf8A5m5gdBbBmN4qqJaasUPT3DMrC4YgggHyuBjvPa+OKgqUIeRjGQViXURcc2PIe+IXU28wVep/b/vtKWKc7wZlnENPBAsNTrvGNKsBsR0+mBfEnEEWb0c1Dl8hCSDTJNbpfko/U+wwsSU2ZZiy01LGmuRrBC/P1OLdPwnxBQiR56YSXIP3MqvtbfYb25dMaa6LT1N4hYc3YZgDZzNjG074c4hloKpcrr2JZRpSc7gjnZhztbr05YbZMhynMqaaCpicpMQ90c2BHVCNsLGRcPrmufGWpZ4RFAVkCizE32G425nDnSMMspY6RV1rHcK4FtW/PC+usVXDUnDd8SVU4IO8Vv8AZ7FSdo8NTLVR/gQ6Vb0N9v09MActkq8iz2FamKWGzgMj7akJt+mNOSpR99gfE7f59cQZpT09VCjzxJIY3DI9t198Vr4la2Uv8wMslSg7CeZbHT0dTmEqhUaplVyQfmNrXxclrqanqIctp21VDgkKm+lerE9MBYgTIx8LDFmk+Fo6ySsn0oXj0vM1u6Bvueg/oMJuoYktuf57Q7VYGRDCxBE0qL+ficZ79olQtRXU1OhDGKJmPq1rfkME+JeO6SlhkhylfiqkXAaxEYP8/T88IU9ZXZmFkqonaU3LSBNz9MavB9BYlnj2jA7ZiVz7YEKZNNVZhlk+WTwQERRGRZdQVhzO/ifTFRsqqlYqFBANrhr398DwjI3yuqnncWtiZZbKB277D+P++N5E5CShGDFy3N+aLdDPUU7irj2sdLnnfxuDhgp5Y5YDItwhQEjqR/nTAeaWGKqDh7pKCWVD8rC4vv44t0tSYaBnMYACA6BsDve4/wA8MaBEWMH1CQyo8ojLSFyDoJva3h0wW4dqavh/MIamVQVtZluQN/Ej6b4F0VTEmmWSPW6NqAJtt5+OJ67MzK/dVhpW+kna3pijoLFKt0MlSQZrVBxXQVa63eWNhfUsnT35Yvx59lLXvXU+3O84FsY/wjFV5nVfs6GJ5u0XUwBNktvc9BvzvjUss4EyumAet1VMwUADUQi732HXHLcQ0Oh035mIPoI9VZY/aEYs+yeS/Z1cb26qSR9QLYt09YKrejppHX/iPdEHud/oMd02WZbRW7KkiW3UjUR9b4ukk7Du+CnGDY9IP4YPyY0IMraSsY60KSvzsAFF/ADz5XJ9Rgb8XaTS67gkNtuD4e3XDKPrgDk1Ktb+3DJcxVFbJGDfoFAuPO5ODUWBkYuOmPvLi0jAlyjp5XkRmUqvkNvrg0QmkqVXTytbbCZw/wASfD1kmR57KErqeQxRztss46XP8RFvW/jhs1sPDAtZTZW+G+Pf6Svih95zT5fQ00plpqaKNztqVMWD43F/TEJmABLqdv4cVafOcvqGdYauPtEJDo90ZSOdwwBGFwltm4BOPmVJxA3E9NWDMI6ynjk0qFGuHmCCTvbpvijPmWazLU09DTduhjssgU/dOet7flhwFVCQGEitc2Uo4Nz5WxyX5kBV8cOJqSigOmSPWeyCIq5Wc7jiVK2L4h7Dv9j2Z9ze36YMrT1EsEmuKKF9JsNd77dfDF5pbED8R5DqcLHEvEyUqGky9y1STaR0P+mPAHx/TBEL6mzyqBJDcs6gqBIvaJvv+FgQB/TwxfhX4iRFKFlboLXIwSp6elqEppAgKCOyW2FiAR+mJqeiip2LRixJ/LA7b0BONjDeKOWfqenpEGinhjiK/hRAhHsMduAP4vrjqaJJV0uoIHK/TAmtoK9QWy3MZEPPs5u+vsTe2F0xYd2wfeAwJeYryOo4i0w/wJ/2YVMwq+LaYG0McluZ+HDj/wAcBv3l4g/4cP8A+T++NOnhttgyrj9YMuo7TMalU7ZuxN0JupO1r9MEKRzU0dW7c0iAO+58/bAskC6g3638MSUrzWkjgXUWQgjxGO7mZPVnCA2AJI2vyv0/TE2Xx9pLI9wXCmwPPHAyyqLhdAAsG1atgMcmrkjjeJAu23aBe9Y4jtPTbuCqbLMqyOGWldHlqEWSaQW1M1uR9OVsFJM3hDaA4HkAWP0GMEyzNaynlRFnfs2Yahe9hy64sVGbV0xljNZKIwDZAdIPqBbpjnbeBtZaXZ85ja6gAYAmt5nxll+WXDz2k/hWzyn2Gy+59sM+XO0lFDI6FHkQOys2ognexOPm0yln1MAxJub7XOPpHLZviKCCcADtI1IA5C4vtjO4voK9LUnJ3harC5OZ1mlYuX5dUVbAnskJUDqeg+tsVOEAf3fpZXHflLyt6sx/thQ+0rPNQiy2lcEK15bN+PoPa5J9sO3DcfZcO5anUU0d/wDtGE7tMaNCrN1c/YCSrc1n0mSfafHfi06QzNJCmw3vzH8sT8J8e1+VBaTNb1lGo+bV95Co25nn6HFvj6DtOJO0aTQFp+z22J3O2M6rYHSrdFuRy2Ix1em09Wo0aJaMjAiruVsJE+jcszWizakWqy6pjniJ3KndfUdDhf474e/aWXS1dGClbFHe6G3aoOaG3Py+mMdy/Ma3LKoVOX1D05FrtEbA26Edfzw61P2iZtHTrTEU5nKXNQYztt/De2MscHv014s0zZHvC+MjLhoq5ZUtQ1Ymp3LPGokRgbDUNyPph8T7Qi9OjNSuWYbAShR+mMxjqHUFVsp1hr+f+E4N5Zl8tZBLUcooE1yO5ssa36+PkOuNfWaWm0BrBK0Mc8sb14gr82JUSimpechiuCR4FjvhdnzKkp2UO7C/QKcGq/s8tyQ9kTaQhdY5NtvgUMspcwyqOeW5lilsQG30sAQQOouGwlQtSjOML7Ru0EDy9YzcGcb0upMurWaNAdMMziw5/KfDGjiQEBgQVOMElyZAF7IgDVzb8I9sP3BWcz3bLpneXs1vEz7llHQeJFuXh42xncT4bUy+NQfqIKt2BwwjtXVK0cJqJFdoV3fQLlV/it1A6/2x+SWKohSWGRJI3F1ZGuD6HHkUodbH5SOvhjPc8ir+D8wabKpitDUvqEbd5QeZUg/l5emMnS6VdR+HnD9vQwjvybx/lMgHcP13xX+Kn8I//LCnQ8fROCuY0rIRzaE6h9D/AFOL/wC+eUf8d/8A62wduH6qs4KSBap7zEKpFSZ9MRjRwGjUk3UHcYnyuaOOsudPeXa45HFWYkubknl1x3SKJHpVcXBax9LjHfzMMao0MgIsN1PdPXAzN6KNJ2rNGqIxqzIot3jtvi5TEl0BJsw3+mJJ3ZqWpJNz8N1/6sQBKjaV8hoaZVJqAh7WMnVfYqd/a3I4AAiSoe+7PfT5G+2GuiN6VXNiezU7ja5FztywH4nhips2K06LGpQMQosL7/0x6T3g/sHiqjHKtmU2I8sM1Hx9m1Hl/wCzqZ4+zSPQkpTvqB5/1GFqFiV1EktvufTEIualgSbBgPzwK2mu0YsXOIQMR0hSWeVzCKme+oEk2JJUtvc+e5xu3CVVHVcNZbLEwZDTqAR5d3+WPn/NXYOihm06OV8a59kssj8JhXYkJVOqg9BYG31Jxi8fqDaYN6GG0zeaI32k5tI/FFdBB3eyIQuDvyubeHPColmPfuT5f1OLvEMjycT5k7nUxqJdzv1OKDIqgEC11N8bOmrFdKKPQQLnzEy92CPNG4IKqLNGwFsRZgwFToWTX3LE2N/THcIvUWPLfbEE5PanztfF87yJwF0qzm21tvHD1Rd/heCmjYNHLD2r6bW16vxeYsfQDbCA5PaD1w3ZIbcJ1lrX+NhF7b4W1a5UH3ENQ2GmgUcEdbwXXdpCgC3YBRsdJ5jGfw1TUs4pBSrIm9gptrXnqvfZhvuPDfD/AJe7LwsVBIHwb7f9BxmVezCWNgbNbn74yuHAvZYD0zGL2KgGHc0jly6ojima6TIJYX07lCLi/nzB9MDfjpKOoSoppNDowZXjbqDttixXVU9XBlbVMjSMITufU4F00aPUIWUElyD5jGlRQGUFovZYQcCbBkGeQ5xl0dSrKsq2WaP+Bv6HpghmdBDmuXS0dSPu5R3T1Ruh9jjKcqmkoM6oo6NzEksiJIo3DK3MG+NRpZXN1LGytYY5niOj/wAO4NWfcRip/EXeY9mtM1BVPS1C2liYg79fH0wNaoIYgPex5254dPtOjT9tUzaRqkgBc2+axIF/bCaCbDHTaa83Uq57xGxcN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84" name="Picture 60" descr="http://t2.gstatic.com/images?q=tbn:ANd9GcQ135oyPhwMU0_XMAjKJee_baLKWgxxUAD71PrRazw_yXZYkgiuJA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950413" y="1714489"/>
            <a:ext cx="2193587" cy="1643074"/>
          </a:xfrm>
          <a:prstGeom prst="rect">
            <a:avLst/>
          </a:prstGeom>
          <a:noFill/>
        </p:spPr>
      </p:pic>
      <p:sp>
        <p:nvSpPr>
          <p:cNvPr id="1086" name="AutoShape 62" descr="data:image/jpg;base64,/9j/4AAQSkZJRgABAQAAAQABAAD/2wBDAAkGBwgHBgkIBwgKCgkLDRYPDQwMDRsUFRAWIB0iIiAdHx8kKDQsJCYxJx8fLT0tMTU3Ojo6Iys/RD84QzQ5Ojf/2wBDAQoKCg0MDRoPDxo3JR8lNzc3Nzc3Nzc3Nzc3Nzc3Nzc3Nzc3Nzc3Nzc3Nzc3Nzc3Nzc3Nzc3Nzc3Nzc3Nzc3Nzf/wAARCACrAHIDASIAAhEBAxEB/8QAHAAAAQUBAQEAAAAAAAAAAAAABAACAwUGAQcI/8QAORAAAgEDAgMGAwYFBAMAAAAAAQIDAAQREiEFMUEGEyJRYXEykaEHFCOBscEzQlJi0SSS4fBTsvH/xAAZAQADAQEBAAAAAAAAAAAAAAABAgMEAAX/xAAjEQADAAICAgIDAQEAAAAAAAAAAQIDERIhEzFBUQQiYRQy/9oADAMBAAIRAxEAPwD0dB4q7jlSX4hSJ3ryz0Tj0xuS+1OamOyroVmUFs6QTgn2FDQUQz/CKjh5PUs/w8jUcRUBgd80EuxvgZ0rhp+pOi00vjkBSvQ3Y2ffuaHcDWfeiZZGPdcvlUHehpGAwcHfalrQZ2Np6jn7UifQU5GG+1BaC9kLrtUTLRLMvWo2MZ6GhoKYNilU2I/I0q7R2y8jPjX3qq7RdobDgFssl7Idcme7iUjU+OfsNxv60TeX8HDrKa9un0w26GRz6Dp79K+e+1HHLrj/ABOS9u86pDhIgdo0HJR/3c71riORD0b2b7QeI3Nvdu0tvbqnjjWBTqC4G2o8yScZwKxz3N9eSvd8Tme4m1FkkkOdOR08h7elVc/+ksoIs4eaTU+eirj6Zz8qteGQPNHIWYmOWEsN+QGx/T607nitjLTekW3ZztBxOwhjkt5pLiPR+IreM7HcDJ8gfb88V6pwa8+/2Ud13TxGRASj4yvyrxzgMT21sXOdJkdSc74Br2Ts8TP2dhn0Ywpx6ipX7aDroI1Bn0DmTSnUxtpI3oEPmUksdj0qXUZ7mOOFD65POlUbkL6YZFCZ5Ilw+OpUZ00bZcMtYJW1s8xbOVdOX0rlsqC4lVyYSuFAXGGx1396PRlVx+OWH9JFVjFPtk6t+kA3fBiuWtXLf2OeXtVW8UsDkTIyHG2RzrSGYGRtLg4ONqeXV10yKCD0Irqwy30BZKXsyWfnTS3TNaG54TayjMWYjz8PLPtQ/DeDdzOXvCrsrZj08j61HwVvRTyzrZVdxL/4n/20q2Ggf0r/ALaVW/yf0j/pf0eU/a1f/deyotgSGu50T3UeI/oK8mjtu9u+5BPealVR5bjJ/Wt59tUw+98JtUJ0qruSepJAB+hrFC4a04nHdBfjVZBn1UH9zVJTU9FE++yDtINN9EgBCCPC+2WH7VcdnEkNkIXzhWcAeStp/f8AUVScduEvLsyryKZUfma0HZ+6WPh81wAuuO0ByR1BYfoBXXvxJAnXkZrOyHDOH37SWvEIw8IDOHIIIbJYkH0zXpHDrNOH24tVdmjGygnJA968x7D3ctzfWkEbCGUQs4fGTnyx5YFeowNK0SCfSZBsSowPlUEylIF4bYyWvEpVlIlgePMblQN+oI+VTW2heMR6VA57CibuYWtq05UtoxsOdUXCb/73xeImNkG/xGqrSRF7ey2NytjxmSBEdoXXUTkHQTudq5d9obS2bEcIeRtl0gCgpJx315dyDdspH5knYfSs/coy3CN1B+dSjJTlv+j1K2l/Czl4hJGA6sAwG+OtH8J4vPehwi6jHjUAdyPSs1PEWZnxgcyM1r+y/DrSGxSdQGmkGWJb6UMe7oa2pkIt+IB9wcj15ijknSQbmg+LWMPcyXUZEEiDUWz4Wx5j96p+GcQ79FJBDeRBBp3VY60xFM3PJGnz/efnSoESSYHhNKn5icDyb7arBi/D7xQceKJsdOTD9684lm76ztkO0iZjyfIEkf8Atj8q987f8OXiPZO/U7PFH3yHHIrv/mvnqdxkOBhicny9apHrQ2+tkN44eXw8sD54GfrVrwyZYuHSh2Kkkqw1c1IA/c/OqMnUaOtU+8sltG3j1c/5dPPJ9udVuf10Qi/22ek9h4pb7jcV5bBk7qRdXludl+XP2r1yaNgxdNsVQdguCxcK4TEiq3eMO8cuMNk42I8/P1rUvEZEKJjUeWdt6yKd+jTVafYClzFOrQTciMHNcu+EW9tA14hkDKvhOeeasbbgYDLJeOHI30KNvnUPauXFrDbpsZH5egH/ACKNzUYqpk1arIlIFacKF1YoS5TcnlnOf+Kjn7Nd4crOc+orS2MIhtIo8Ywo2qYqKpjwQoSErNXJtGNi7MTJOjtMsiKclSOdWU1sLaMyMQqjy6flV9MY4o2kkYBVGSTVFM7384kIKxL/AA1O35n/ALtS3E4117DF1kffoEWF7sjvMlAchc7VYQW6QrnTjHSpYohGKeimaQKPh5n2pYj79lKr6ItDnfzpVY/dh0Yge9KrcKI80Y7tpI8PZLijxDLmAoB6sQP3r5tniYMUOFIYg6jjrivpbtPYScR4Dd2sShmeNgA2cA6Tg7eR3r5zngZ768ge3kWUO+IhzV84wfr9K7G+xq/50VpQjcA6ckAkbGtr9nvZm4vrkcSuEkS3T+EdO0jZ6k7aRjfzo7hXYy84otkOIBoLSFFyrrokc43GnoMkjUcEgDbbNepWNlFaWscEKKsUa6VUDYDyqf5H5C1xkbDgafKiy4WzopY8uozVxFIpIIO/SqaJdCZGd+e9ERF1Af8Al86hjpyUySmzUI4kiDjkRWa4qfvfH4bfn3YG3rz/AMUdb3xRcD4TviqzhUqXHGLi6dsYJ5+vL6YqufIsimF8slhxuHVfSNMRg4oO7v4rYlM65B/Kp5e/lQF/xOZiYbYOqgYMuCCfQf5quNuzBAucE+LP702T8jXUAx4d90WPfS3eDLjSNwgGw/zRUa4GTUcCCNeVSFtq6U/dBf0hspywVRknkBRMEIgTH8x3Nct0VRrY+I/SpWYY2OatM67JVW+jms+dKm5pU20JpmH4rxaedPulqqr34K5cZwOrH225dSKCseFWlldvdrGZb2RAr3cx1StjAznpsOlSwqO+LnnjAPpt/iiV3avLq6+z1FjlfATFGudRX4htRcEbNvpyvkaZZgEeIagOQqytI/BqLbHfHlVMePl2SyXobDBGXAfwgDOD1pvFJkVRp26bUPf3JB8O2DtQk5Z31EnSAKerSTmRZhtpsIafFuxHlgVHwuMRwMRzdtVCXMo7o92pAH1qxshgKo6KB+dZk95NFmtQSMxHXNGQIWTURj3pndAMNXKpC5Y4Bwo5AVpla9kG+uiXVilH4jqYbeXnSiiLtlvg/WiSBWiZ32zPkr4RxWrhakdqYQTVGSQ/vKVR6TSpdB0YpVwcU8kowYcvKpJYmikKyLpbAOD5Heo23rz6k9RVss7KVXUlAN+YPSrMyiOLGwx+tUXDX7u4jzyJwRVpxObSFRfzAq+OuMbI5J3egScCWRs+VRFmVdRxgHGKhjkP3lVU8+dR8Yl7mHUhxk4X1qfueRTWq0SgxtGI9zI0gIwOY6/Sjo2KnbOTvWWsLiQoZpHYs8vPPTlt5cjWut5FubBZRgsmMn+oEbZqMftTGyLikFRFnAHOplQAHFQWcoJxpH5UTjMgRTzNa47RlroKQEIByx0pYNIsFG9Vl1xBmlEMO3ma0VahdkJh2+izIru2NqrWYxgamOcZ51yK+BGlssep6AedJ5EM8TXZY/lSqsPFLMEg8RQEcxpXalR5IGgbtHGsmmVPiXwt+1UMUuolX2K8/UedXHF7qO1sJ53RnVF5A86zryKs0UyEFSRv/aajkW62acNanRZokikS6MKpzzp09y8smvGnzwaseJRBbXUvMEcutVSyBUIxkmpXOuikUq7I7Nma/QAVB2nIjeJVUeIliPM0ZwzAvQT5UB2qb/XREc9B/WglrGOu8qBbW3c8LguF/hgkN6H/ALmtTwTK8MfY5IQY+dZ22vHi4eLUDIx15DP/AN+larhEeiyhUjBc6uXQDFTxSnk/UOVtR2dUG2fYHUfOjbNiZdTdBmo5SGkYkZ5CmBwreGtcpKujJXck3EroRQnTzqhglIkMudRzneraSLvQVIJUjBBqGHg3VpDjypMs1VbQ2Kpldg4naViW2BPU8qMtLdD45FyDuFbl8qbPbpE6RRDJJAJPWrC3iaUhEGw2J8qaJfoW6XwVk3DIpZpJDMAXYtjSNsmlWjFvGBjTypVfwsjyMVc8NPEWAuJXEStlgmRq9PaibixtzEqrCqhRgADFXogVdlBzUMtk77gj8zQ4BV6IJPxeH55nQM1nzG+kkqcZ51pGhkihKEbHbnQktsdARQSOe9TyRyK4r4lVZROZSyg4xjPlUHFeHzXnjUeND16itNYWeiM+tR3yLbvvjGMZpfHqOx/Lu+jN8N4RcSsrzpojUgkE7t7YrUj8JNfIkBVHQChUuFUBQMmuvIzsNR26CllRC6Dbu3tk2crXRGe6Eh5EkVHErSMAoPvVusCm3ETcsVXHOyOStdA0UqYC4GRRAycetDw23dN4yCR1o63j1MCeQqkpkm0RJwqOSXvpmLHOQo2Ao9VCLpQBR5AU/FKrKUiTpsbt5ClT8elKmAABBTtIropGhoJG8YZcEULHBh2DculHjemsormgqhkaKBQfGIUktiOR1A6qOA3pskauulhkUtTtaDNaezNhD32MfKrC2tDJ8YwPWjjBGGzoGfOpY1xyqE4En2WrPv0NigVBgDlUhOKROKYzVfpEffsawLEAdasIY9CAUNapqbUelGiulfIKYqQFKkThS3kKcQ7qXzpVUNO5YkPgE7bUqTyIfxsKFdrgrtOIIVw06lXHEWaWakxSI2oDEJ3ro2pxFNNKwjWNNALHA505qktB+LS+3oYLiQIgXyp9IcqVV1ok2Kob+Tu7cgcztU450DxQ/APelt6kMLdJFcSAaVNpVh2bt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88" name="Picture 64" descr="http://t1.gstatic.com/images?q=tbn:ANd9GcRMBlMiVOfDH43YSZixY4jxCxBXFmI0yudRCTNtuEPeZZkqFtDt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285852" y="0"/>
            <a:ext cx="1524000" cy="2357430"/>
          </a:xfrm>
          <a:prstGeom prst="rect">
            <a:avLst/>
          </a:prstGeom>
          <a:noFill/>
        </p:spPr>
      </p:pic>
      <p:sp>
        <p:nvSpPr>
          <p:cNvPr id="1090" name="AutoShape 66" descr="data:image/jpg;base64,/9j/4AAQSkZJRgABAQAAAQABAAD/2wBDAAkGBwgHBgkIBwgKCgkLDRYPDQwMDRsUFRAWIB0iIiAdHx8kKDQsJCYxJx8fLT0tMTU3Ojo6Iys/RD84QzQ5Ojf/2wBDAQoKCg0MDRoPDxo3JR8lNzc3Nzc3Nzc3Nzc3Nzc3Nzc3Nzc3Nzc3Nzc3Nzc3Nzc3Nzc3Nzc3Nzc3Nzc3Nzc3Nzf/wAARCAClAHYDASIAAhEBAxEB/8QAGwAAAQUBAQAAAAAAAAAAAAAABgABAwQFAgf/xABEEAACAQMDAgQDBgMDCQkBAAABAgMEBREAEiEGMRMiQVEUYXEjMkKBkaEHFVKSscEWJDNDYqLC0eElNERTVHKCk9Lx/8QAGgEAAgMBAQAAAAAAAAAAAAAAAgQBAwUABv/EACoRAAMAAgICAQIFBQEAAAAAAAABAgMRBCESMUEiUQUTFDIzI2FxwfCB/9oADAMBAAIRAxEAPwA9YncfNptze+umHmOmxraN0bc3vpbm99PjSxrjhtze+lub30+NLGuOG3N76W5vfT40sa44bc3vp9zf1aWNQV1XBQUctXVSCOGJdzsfQf46htLtkPon3N/Vptze+hhbpfblAtXbo6Knp5M7I5QZZMA4y2GCg9+BnHqdPbOoqyOuioL9SxwSzMEinhJ2MxBIVgScZwcEEgkEcEY1SuRDeilcnG3rYT7m/q025vfT6WNXl44Zv6tLTAaWuOO2HmOmxrph5jpsaFMgbGljT40sanZ2xsaWNPjSxrtnbGxpY0+NLGu2dsbGhD+JskiWKlWM4WSuiVz6euM/LdjRgRx/z0K9c3KmNO1iNItVVVsDvsZ9ixKoJ8Rm9MEZHuRqrM14PZVmf9N7Bu21cdT081dWmpgo6Gmhjji8WSNUwCGdxGQWJZXABI7D1bOqd6qmm6WlqFmnlQ3HFsmnP2rRB1KnJ5PmB576XUlBeLZYUs8kVA8c09NJI0cjrtTHhojZ7DK5Jz3yec51v2fpO91dfRVXVFXAYKF98FFAS4LjgFmPt6D8hjWdjirfRmY4q66DrHJ3Dn10sDTgcc86WNaqNdDDS04Glqdk7O2+8dc412wG4nOo5XSKJ5JXVI1BLOxwFA7knQbB2PjS1UpbpQ1bqlNUo7uu5F5XxFH4lyBuHzGdXca5NP0cqT9HONLXWNZq22sv1NcClxmoUWWSmgFOAOVO1mdiCeTnAXGBg5z2G7UIqzZpxTtjvebcjSg1QIhOJXVGZIz6hmAKrj1yePXV8EMAQcgjIPvqe+W0N05ParXSYSSEwQxRS+CsYKkA59APXAOfY86x7WtVb4qO1XOCOGoSmURvC++OUIFVsHAIIyOCPUYJ9K8ebyemL8fmLK9M6vVwNsovFSPxZ5JEhp4t2PElc4UZ9B6k+wOgyms38xvlXcKrqFqWqISNmgdIicchVVuQuNp7nO4d+dXuroJbxfrZTU9V4cFPTvVZjmCGVmkWEAP+EeblgCQCcc41jvFZ6SNoY7Ha1jwRFLJCoZxkICfEEhxuyfMynzKMjS+e260V8nI6rx+xN1Rab1tqolrf5qBHHPIJlVHaONs4VhgE+c5BByCOfc9tlfBdbfT19ISYKhBIm4YPPofn3/TXnslDTGmrKvpfxbdVQxsZqMNuppwNzbCu4gFlQ7WQkEhh5Toj/hhN8R0TbmP4fETn2DnGi41fU0FxKfk0FOm11jSxp00BgNLTgaWoI2V6uqkSrhpKan+Iq59zLHvCBUXG5mY5wASB2JJIwNR0PTs9xkqJupAGUVKmmpIpiYVRCGBYADeWOc7h2wMDWZZblHXdbV7LJWTJRRiGE0iE048u6USv2LbgABn0Hz0a26oNXQwVDR+G0qBinPl+XIB/bSWS3T18GLy+RbpzL6B7rUTXK0ww2mmkrapayJhJTsu6m2ncX8xGMgFe/O4541xRXNaivqKCemlo62BEleCRlbyPnBDKSD2I99EtS0VNDNOynCIWYquTtUE/njnQd06KJ6y71dDKKpJqkN8Zu3NMDGrAE+oXcVAGMYx3zqcTarQXAyV5eK9G3jQ/VSz2O6VddRWs1UlaEjp5DUqkcMxyG3hj5d2EyQOdoBx65F864klqJKHpaFKqdDtlrJD9hEfXH9Z+nH10L1VtrrlJ/wBr3CWubOSZ3Oz6LEpAH5n8tL8z8QwY/pp9j+WPzp8Uj3ajmE9LHKPEG4DBkQq3b1HvoRvMtJW3mZYqmcR09JPHVvk4pWLJwNw7kAnHIwM+vPnsEVbY5RV2SqalmQ5IQYjfH4XTOCv5ZHfW/QXpb3bprgmIaivqf88XB20zRIFEfzwFLk+oVh66Dh8nHyO5EsfFrFlWxq+xy19FHWQMaWoiysDOAwC/dMbj1UgbTz3GR31ShkusFUJGpbrTSzs7yvbJFmjcbQ3EZBOMmPORnk9+clkcMX8tjp6p3gTw/GdSclVwdqn5hRk/MZ9dcPVSeGkhBE3w6x4AAMbOckD6bQNO1imuxq8M12wFeC5yRyUnTlsr/EqGVZKuuhWELlXQZ7ADDMwwudxJJONHHRtHDY7TR2XxvFmjSR2YL5S3iEMB7YIIGe4B9ji9bG8Q4Yj7WBcZ9cySDVeiqKRZqdzTqrsSHnx913CEZ9gxc/LPHroscKHsmMaxdpm3qlVXFYWkWGkrasxECUUlOZPD9efng5wMn5akuNYKKjeYxtI+VRIl7u7MFVfYZJHPpq9Y4KukoJKapaj+PLyTlYpGK+diQTkZwCcZ9ccewLJkc+iOTyfylqfZh/5SWsrH4E0tS7rv8Omp3ldFzjLKoJXkEYbByDpa2YbNU26WeptVayz1chlqVqlDpI5AG4AYweAODjHp66Wqvz6FH+IU/go9D3Gzjpy1UNNUU8c6w+G9IZFWUSgHxAU75yGJ4+et631NFKJ4aGdJBSyGGVVcsY3AHlOe2ARxrEr7RR1sqySxbJ0kEi1EB8OVWHGQ457EjWTHSXnpyrrp7BTw3GKvYSyQ1dUUdJgMF95zuDADI4ORxoXipAZeFa257OusLlVT31ulY8SJcaVJg+/Z8OiviUNjllZVwB35PpoY6yvDXCuPS9mYU1FANtfNDxgekKY7fP8A6amrIa7pmjufVl7njq+oawCCBIwfDh3fdRfcDGfov1JGunIGiphuLGSTLzSHu7E88/P1P/LSPO5FcfC9fuY3xsPjqX/6asVOKWmWnoo44kXhRjhR749f8dIwzBcrVOWH9ajH6DGpsgYz6nA51WuFR8PRVMqEeJDH4mPpzz9cHXk5q6f+TS6lFaSdqisWikCxtJAJoXU5w6vgkH19P311/DONa+6XmAZKms3uCeBFlsj6sQi/TdrNudSkF7pZocsIaKaYLjuXOEH6kaIujIqXpv8Ah9UXCsZ45quoaOokVdzL5/CwOecDcePn7a9H+FY/GvL0tf8Af6E8j3QRVVQtXLNI7fZTSKn/AMWG9v0hjH/2akZ5JnoUcDd44dh7sZIs5/NpP00oacNURQSBFIADqpyEaZskAj+mGPH0I11TnxqqhlP+sdJP7RmlP/Brc38kf3I7dMxpKSb8EZiTI7YEy/4Odd0dI09RW0iTGHjax2Btyb3Vhg9jhF59NVaWZo+nJlB4WOSUD/aj8Jv7s61YB4XU04HCyiQfniJx/e/7645pNaYurpAllf7aKCV54VhmdtojkMq7X+ZU+bHrtx2zre6cgMduWSp+0rnLCqmeMK7uGIOcenHAHGMY1hViwN1lY/j9pp/Dn+GV/u/FeXb8t2zfj6HRHdauG2QmsmkZS2EWEDLTPnyoo7liTjj89VZX9Rnc6t34/Y0RxpaaIkgFvK2OR3AOlqsQMdj5jod6s6nSy+HSUsPxV0qBmGnDYCr/AFufRf7/AE99bi1lNJTPVpOjU6hi0qnIAX736YOvKLdVyXSprLtOD49a4fJ/BH+BB9Fwfz0PP5n6bD5L2ekX1NJEjQ11dMtTfLjNWzBiyxDywxkjHlT6EjJ1Yklip1QSERoSEXJwB7c/tp1LsjYAGSQvJ+nOsaqmmcSW+qpJ62lmRvtYI8yJtOG3KO5U4OR8jrye8nKvdvf/AHwXPxxrovSS01waqoXLpJG20gggggAhlPrjIP8A01gfE1Ne3wMxxUvDPT1TdgFjw3ifpu/M6udL0l2rqyqtUCvUSmJWFRKjReBtJMUpJGScbkK4yQSMkDI9F6F6dFsgqbhW0cUdzrJ3dyGDlI8jaoIOMZGeO+R7a0YwTg/uv9iryPIeZ03TXUa0sfUdRbiIaeJVMEh+1WNFHnCHnjk+/wDfq9RUtNcqxvjauKmtkziTxYopXMqkcjPKIe4LEA49869HvVbLDE8lvuNTJVsWWnpIIIpfEYDONu3O33YsMaEH6avVJbI7pW0tMsMMpkqLZExO2D8QXDYYjzMF9OACe2mJr65pJfYH9vQWthIayoUozeFLUBo2DDz+SLB/9ifvqQQLT18CoxKR+Ke3AEcKxgf7x1k9LR1osdtpZlpjRM1PFSvE+9qhFZpDIT6AqANp7c/TUsZr62srpVmmhgpJ3dmEpCupTfsCDhi27zM3YYAGdbnl1s510uhqCBpbbDERxIlXCfzhX/8AOtKsyy0VTS8VcoTDk8ZeJ1U/2sa5tUeKehB/9dIhP1jYaimcxWy2zMfLFTox+sckZP7btEgjZrKCnudCaW406TROAWQ9s98jHYg9iNDF46eWxJ/P7HO0ddQxSMTXSSVKOhXBHnbK++Qff00WrVQNWyUQbE8UauUP9BJAI+WVI/LUs0STRPFKivG6lXRhkMDwQR9NFUqkTeObQ0dXT9O2yE9QXiMyyOd1TUMIxI55IVfQDsAOwGlrBk6G6bml8Sota1DBdq+NLI+0ewy3A+Wlqj8qhD9A38lHqC2SWawdR1C3GWSKpoW/70wLiQLgHcAM5XjnJ8o5OhKjZWpI4IRhBHEcjjgj/kB+uvSKbou0rdKmoq6NKnMAiWWoPiySM24ySMTk7vugHjAGBjXmzUVVZqp7HPJtqaPKxB1H+cwfgdT74/cEH3GR+Kw8kKl8DPE5E1fii/nJz+eqzVD2+oguC8NS1sbhv6kJCN/usR+WnFXtid6lDCI1zKWOAv09x7HWff5zNavDgZUmnkRFDnGwghjn6Ac6wuPNrKv8mhkacM9JuNK1tN4rvHBkrZqdAxODEg2R9/ludvz1NbrtDXVQS1wTzUAypqhHtiUg4GxjjePTygjtzrPoWoOubDTVU5ZgMCalZjsWYfeDqO/PoeCCM6JcCKEKi7ggCqoAHHbj0A1q19n7FEt+vRhVweyzz3Gnhhq4sYeED7dNzZKx/wBYJO7Yec9jjgTyXITXO4UUbo8dNReJLsIOxjkbW44OBwM9geNYXUFXXw1q1dksNcKt1Ky1k8TMsAIAO1ATyQqgsB2AHOs3pi211ntd/uFXTzrDNRciRSJJXG8tLsPmAw2OeTgnVihOfJsFt96M7py5321dH2+phgopoaGBqiOKZJFZ4zuLEPnGQOMYI8w9dFNB1TaL1QV/8skw4thfwiMbcI25c+rLuXP1H5BtlqLpXWaxUkSQ+DFbpmQODiYIdzKzAgrjbFgj3+WNXKuigp7Pcqi0w7Fjraaqp4QMMq1MQ8SnJ9sN+4PprRnkVL1RVLaDqjUx0tOT+G6EfqzL/jqOoh8W0wwgf62pp/pkSqP3C/tru2VCXOyRVtHmSKeu8aPAydpnyP2zn6a6hnpZDLCKymRhcvEiDTL5huVjtGeTyRx66e2tFu1ox5Jnfri31hYq09HDEkef9JG6yvI2PXayx/T89Gf176p2ZQLdToR5oVMWSORtYr/wjV7RStBwtbGA0tOM6Wi2GUrtVR2qUPDcmmrCyj4GeqXM+4gAKD905OQQMd+D6U+pun7hf7MYq2ntFRWxvvhVllVRxyqyBgynP4hwfUa2HWls8JxF4tTV1BICqN88rZI5PsB3PAVfYaaaa+RxGaOioZsc+Ak7K5HsHZdufqAPmNJaPP7fweM1XS3VNBRz1lwo5RT0x8Q/FVsRSMD1XLecj03fodYVPS1N4qaNY42qJZgoioUkKsUcklt/o3lDFjxz+Wjj+K1xrLibdJS0zz2z4V5mimyqRypJtfxVHcpkDb6EnVf+HlM8XW1c1TKKipjolV3VcBNxzgewwoAA99IZZnHXS0aWGqyT2XumukeqLBWTVlFcaALOPPRTs7q39JZ1UZYdtwHPz0Qz9Uizx56ooZLeAcCphzPA5+TKMqfkwH1OtG/XuhsdJJNWTRh9paOHeA8p/wBkdz+nA1StvUdmvkMlJPVUTSkmKameZWWTP9J/Gp4I+uCAdLOnXdIZSU9SyjUfxJ6WpyoeulO44yKWQY/UDWTf/wCKVgFsqIrS01ZVSRskSeAyoGYYySce/pydHAtlIaFKGWBJ6VBtEdR9pge3myT/APzQXeenrP05Uy3Q2ikNG0ZCVKRkNQyc7WZR95NxHmxleO+ixrE36ZF+eiv0TbZJLXDHTlIlp7c1FHLKCwNTKd8xCjvtXavsSNEktlo7Ta4aNY3a2Rr9tIXzKh27TKf6sgkE914I4HGd0fBUVPTEddSI9GHuEtZAJUJbwjnAGCM5HvwRxpdS9e0dlp4aKnqqWe7yIoJ3YhgYgZdyOw5J2jnRWnVan7gS0p7IaOOePpartxrYaWlgr1gmnQAiJH2tJGoHcB5CnpwT7akqaFYbjLY4LrVs1R5paOnp6UGVGUFvNtUKc54BJA5AHfQxap6K30aeBeI5qWeoBudRvRykjkhJvDzwBuKt6fdP4efTLna6S700tpqlfYkcckciPh0YZCurejDb39c61sfcpFf8i6+CSgrab4g0XgTUlQymYQzpguCfMysCVYZPOCcZ1FWV9zesqKay2+GqNLGrztPOYgSwyqJhTliBnJwBkc6yLVYbjT18M1XeRcHoaeQ0MPg+EMyAruc5OeVxgYHOl0tHDUUVIDPNW3g1MdVd4JyQ0T7Sv3SQFCNjAHouQDjRu2kRkzZIx9+zSSg6ruKxPNVUVqidN5SnQyzIxxhGL5U4GckDuB+a0XL9dLQ+T+4j+py/c8wq+qVubVFKksk9/lrGpaW1+M8ccGHI3uEIJwo3EsfbGBowsdCenbdHT111rbjI/PiTBpCD67cAkL8iTrmjtDXIvc681VFU1IysUD+C8UfZVYqNxbABOScHgcDUQqaywXy30FTXTV1BcmaKF58GWCVVLAFgBuUgHuMggckHgAOvSK1fWR2rpysqprdPdKetlqJJIaVRJtD8BWGc49CR2OdePWO73Cy3F4kop4a+sooYonmUqR5sFwG78eUFuM8ntr3KOB6O+VLLUELVS/FNGhwkcSRqpJ+bMB+QPz151/Euhprn19YZJ5JUgrKRkbwyAwZMuoIII/EvB99V5IlrbLsFtVotW+iMU01V4jT4JWoqzXNBToQed1R9+dx7KAg9ANXqf4K7Q1Vsatt0yVcLxbYrlLUSZ9CN2QMEA5HOsG89I3O2Xahkt9FU3+lp8mOKqmjEKsSc7kwAoHByBySeeANVZuu+qLZda+hrf5VHNSkBKdaWTZM2M7EZTncQRjPf5aRc+Xcsf3r2atFWdSWKioqarkuFdBKuaeoglp1I8uSkryqdpXB9ecflp7T/ADLr4SVd3D03TNETJ4QADVki+hK8Mg9SOM/tLPBcrxQQz9S0/wDLLW0qkWmF2aWpctuPinvt+823v741pfxFuZpKK22axALX1Kk0kUWFWBAB5yMYChd4/M+2rscqp20tlGS3NJL5O73X1FzujdOWV3ijhTNzqoeDBHjiKP2dhkfIfsMWexdNU3jVjUCRDON8v26R5dUHD/eU7xubggqSuBzqhBeOpOjqH4SOGzNljJPI3iu8rN+OR+ACfTJHA9uTNbb/AHqpW4wVVtoF+IPjzVMlWYkibJZQsmGXOGDAEnj9NDOOp2kHdKtbDS62+n/lFRbq6CMU1YUTIwUXBALZCgg7QDn1CH1HPXQ9RUPQ2oVufiEoZKWUHuZIJth/Y6HHuPVF1kgt5oI6aBkHw1PBG7SSKuB4heQKuwDuSRyR37aIbR8VbL3bbVW07QMI5XUvKshqGYM0jhlAGd2MrgYyMcc6b46uf3EY3E30/Zq0J8O5RKSf/Ew/2ZFdf91jqKsob3SX6W5WCWgdKqCOGphri4ClCdrIV+TEEa6rH+FrHm/8qsV+Bk4eArwPqBrRs1Ya+3xTv4fiYCyeE25N2Bnafbkf3dxpnp9MuqZr6WD0146khpKaBaWWCsbc8zSJHUGZgRuKKrqFjXIAJIPIG08nS1qdU2aW8UkS0zGOojkysiytGQpB3DK88kJx8tLUeLKHxl8IJagSeGwgkEbnszLuA/LI/v0H1S3S4tRXSY00VXQVnw0NIFaRBKzCN5CcgnCEsoGMDOSSeDJJUkJCOrEd8MDjOuIoI4i5jUKXcu3zYjk/tqszU9AvXCrhvkNrlqFqf5rGTNOAI3hjhILAAHG1g5A7EFu5zoG6vt9fTWN73XEtV0d4SuL7gQ8LkJlADxHgRAZ54OvRb70/UVcdVU2y5VVPcJYTGpdg8TrydhUjgHPdSDznnGgme+f5QUVpWeJIKO9M9PXR7/8AQqPsEUE99sjb/wAxoaW+i6G9poLenLpDdrbFLG2Xj8kisMMCOM4+YwQfUHOqNsstOOsLzeZIQZz4MMTHnGI1LEexOVGflrB/hbDUQLV0tfUH4y3D4SWB0xlS2+N855GC2MjgMffWx1Z1tZul1eOeTx68jIpIj5yccbz+EYx35+R1k1Dm3MmtNKpVUcdd1lvtkNPcLhO+afdsgUj7Un07ZySP2yeBjWP0BbKy9XmsvF3lMddUwLJUbe8cEgIjhTP3RtUsSOcbR76GbZbrtfqj/LHqUL8GHZ6Wml3bHKIzgY9E+zxn1+Y0eVNRV2etiu1lhSVpqSCKqopnKqy4YxsH52uMMOQd2R66cx6xahimTeRVSDqmooaeGWFC7RysWdJXL5yMH72ePrqGis9uobf/AC6ho4YKTcSIUUbQSc5wc+vP6aGrJf71U3tk6mgprLS+EXpKf4hWMzAjdufPOAQdox3z2Gi+Gphnp1qYZY3gZd6yK4KlffPbHz03LlraELVy9UDVouVTcrhUw0b+BBLCJqaaUtNIyiRkZsMcLkqML6A5PfAnulhq6+SinnvDQyUDySR1EdOmSXXadwYFcAZ7AZ+WOb1Da7ZaHqKmggCPU5ZgjFi/dsIpPHJY4XAyTqhHeIq+8/ERvNFb6SnfxHnp3iEkrfgy4GdqoTwPXv6GSU3vaMOluv8AMrQK6d41qmpaepeMKy5MUm5iqkA4wR2zjOiaqqqa2JHEkRLyuVip6eMb5G7nC8DjuScAep0LXO9U/WV3ttJYjJPS0wmlqawoUQboXQRKSOWO7JA7AfLiKjvqWvqmpuN9hqzBV2+mFumhp3lULtBlQbQcMXOT74Hy0SppD6y14b12EKPf7lPMKaKK1Rw7RiupzM8pIzkbHCgDt3JznOPVarVP8QLXTQKzw1AqzIytRMm2WNR6vngZyuME9+NLUbYq82bYWQ00FOrLBDHEpbJEaBck+px66kxpaWuFmU7pRS3Ckemgrqihdv8AX04XeP7QP7c6CuhrJbbp0jFQVNJF4ltrqinjqADuLq3MvJOCe+ORkD2GlpaH5Cl/QUv4sW+Sgqbbd7NWTW+4VUq2+WWHs0ZBYZHqQV45/u1jdQdHW2wdLWwSL8dXXKtjerrZh53UI0pQd9oO0DOc+pz20tLQ6+otVPwXYbU1DHU3qKsZmVaa3QCOnXHhgsJCTj5AkD5e+rF5opamnkSKoWLxTErHw8/dbJ9R3GAPb89LS1m5nvM9mhx/4ETVVqpamSoarQVCTwrG0coDKAu7kDHDHeedebdT9eXa0M/RsC05dQtGtx2kOEPlB2Zxu2+v54GlpaPiU/JonkSmk2blfZbj0NR019kvtVd4raBDDRVS4RUddp2nJwe2DzgDHOpKS5TfxBoqipqkjpaO3nxY6UAyeJKAdrOxIyF58uBnPOdLS1pfJT4T5roPKpCZqcq23ZMH/LkY/Q6GLpapltlIi18yQ0sNQzxRjaJUVwAp+e1iM8j5aWlqyi+vaA3qqijpZ4LFVS1NTBGpqo5PHcOhYnyDJIC8+2Tgc8aWlparKX7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92" name="Picture 68" descr="http://t1.gstatic.com/images?q=tbn:ANd9GcRttEYXk3riqkz-Ya5h8iXkdYU69nQ0lnoEneJ35sHVx8flPwir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429124" y="-24"/>
            <a:ext cx="1529582" cy="1571636"/>
          </a:xfrm>
          <a:prstGeom prst="rect">
            <a:avLst/>
          </a:prstGeom>
          <a:noFill/>
        </p:spPr>
      </p:pic>
      <p:pic>
        <p:nvPicPr>
          <p:cNvPr id="1094" name="Picture 70" descr="http://t1.gstatic.com/images?q=tbn:ANd9GcQkAbi8jwxKBrwdEeE0ucNOmjfJ3_ZWZMtGcT9yklfOExj4XTJpF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2714620"/>
            <a:ext cx="1428728" cy="1753457"/>
          </a:xfrm>
          <a:prstGeom prst="rect">
            <a:avLst/>
          </a:prstGeom>
          <a:noFill/>
        </p:spPr>
      </p:pic>
      <p:pic>
        <p:nvPicPr>
          <p:cNvPr id="1096" name="Picture 72" descr="http://t2.gstatic.com/images?q=tbn:ANd9GcT-s2snqXsWeIsfEmPXWi61P4dr_Y1VWCFrWynT7bjKTslv21qh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" y="0"/>
            <a:ext cx="1428727" cy="1714488"/>
          </a:xfrm>
          <a:prstGeom prst="rect">
            <a:avLst/>
          </a:prstGeom>
          <a:noFill/>
        </p:spPr>
      </p:pic>
      <p:pic>
        <p:nvPicPr>
          <p:cNvPr id="1098" name="Picture 74" descr="http://t0.gstatic.com/images?q=tbn:ANd9GcSpCJ_T_ot1nbyNSCQQw4LvmTLGRU76zLkMEmvVLqRwmiBqhyVQqQ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2000232" y="4857760"/>
            <a:ext cx="1357322" cy="2000240"/>
          </a:xfrm>
          <a:prstGeom prst="rect">
            <a:avLst/>
          </a:prstGeom>
          <a:noFill/>
        </p:spPr>
      </p:pic>
      <p:pic>
        <p:nvPicPr>
          <p:cNvPr id="1100" name="Picture 76" descr="http://t2.gstatic.com/images?q=tbn:ANd9GcTQG3ibDOD8SZW7tIbYNAfKXMpahAwMuWAnOPc9f9ugfdNYbrYfTA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2714613" y="1"/>
            <a:ext cx="1928826" cy="1071546"/>
          </a:xfrm>
          <a:prstGeom prst="rect">
            <a:avLst/>
          </a:prstGeom>
          <a:noFill/>
        </p:spPr>
      </p:pic>
      <p:pic>
        <p:nvPicPr>
          <p:cNvPr id="1102" name="Picture 78" descr="http://t3.gstatic.com/images?q=tbn:ANd9GcQ9X5heMhNNEcYXMGI6ag2Vo3ZBYRWgWuXPB0FqwV_BhTNi-Yvh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286644" y="3214686"/>
            <a:ext cx="1857356" cy="1838325"/>
          </a:xfrm>
          <a:prstGeom prst="rect">
            <a:avLst/>
          </a:prstGeom>
          <a:noFill/>
        </p:spPr>
      </p:pic>
      <p:sp>
        <p:nvSpPr>
          <p:cNvPr id="1104" name="AutoShape 80" descr="data:image/jpg;base64,/9j/4AAQSkZJRgABAQAAAQABAAD/2wCEAAkGBhQSEBUUEhQUFBUSEBQQFRQUFBAUFBAVFBUVFBUUFBQXHCYeFxkjGRQUHy8gIycpLCwsFR4xNTAqNSYrLCkBCQoKDgwOGg8PGikcHyQpKSksKSkpKSkpKSkpKSksKSkpKSkpKSkpKSwpKSkpKSwpKSkpKSkpLCksLCksKSw1Kf/AABEIAOQA3QMBIgACEQEDEQH/xAAcAAABBQEBAQAAAAAAAAAAAAAEAQIDBQYABwj/xAA8EAACAgECBAQEBAUBCAMBAAABAgADEQQhBRIxQRMiUWEGQnGBBzJSkRQjYqGxFTNDY3KSwdHhJYLwJP/EABoBAAMBAQEBAAAAAAAAAAAAAAECAwAEBQb/xAAjEQACAgICAwEAAwEAAAAAAAAAAQIREiEDMRMiQVEEYXFC/9oADAMBAAIRAxEAPwCpYwO4wljtAbnnzkEec2NBMnR4LmEVGVaoUIRZOshqMnWRYxJ1ilfaOrMfyxKCNUEyWmuIu0lT6xWKwlekUPI1MfzRMTIUrBDcpJCkMR1AIJEznxZxixnamonkRQbOXZnJ/wB2D64lfodFU1S+ALRrC4KlGJVVGdm9T0nfxfw/XKTot49Waqx41DH6Zms062OoW1XNNwHTnG4bHuCI1Vk5RxdE8aZOh3h1de32g+mEsKF7mcnKGhpr+sEur6yxK+kH1VY6yUOwlJqVgFgllqO8AdJ3w6ACsI2sSZ1xIh1lEgMIQbSYCQK0mQyTQCZDJ6xiDrClUYkZBK5ztAL33hdzSr1B3nXxxEJPEky2wANJKnlnEyRZ1viF1NK6pYdppzzQyQfUscxkdSyUJIsw9VjgItY2jgsAo5DFdwqs56Ipb9hOUYld8T6vw9I/rZitR6kntGhDKSQ0VboyK1WFOfAxZczFz+ptlH7GX/wTpvD4xTUCBhTnvzZGZTgMjJVzZVCnl/VaeuJbcKvCcapsIUL4hU5OAgA3JM9lLdP+zso3mp0CnUcRpX5kTUL7MnWZUNLZPiJBxkEHNdvNST2IPQwPivDzRc9Z+V8g+qnoZx8sXSbJuI2qzeWFWplOGhFds4pwsXEtfFg2ot2kPixtrbSS46NiCXGDPWIRZIX7zqgI9AlgkLriEOYPYZRIQVbNo4X4gvPGeLvNgYsRfCK7siVAtk9eqwJN8ZiS5cwDU0y0ZZBbXDCVM1FXySZFk3gxwqlsrMS1LDdN9INV0hNPWRkEOrk9awetpPImokBiTgDOBmSAS1jtMrxvVeNrq6xgppwbG9Cy74/wJf8AFeIiiln+YjlQerGZDgVJDO5HMd2cnp0z1+s7f43H3MvxQ+iXWsaxay8uby3uSDnb6Q/TIH1OmDKCGJd8nYg77mQcWsU1LWSSyeYD9T2bt+w2hdCj+YwGWpoVVBOCGPUgd531qzoaF+IqympJUfmxagHUBTsB6dJtuOp4+jo1g6hRVZ+2xP3mG14OKLXsL86AYx5lC5BB/wDM2fwVq1uW3Rk+VwwXPYkeU/YyU43oVr6Z02xfGg2vqaqxq3GGrYoR9Oh+mIN4pkPHZlEt0v2jzbKhbyJOluYj4hHEMe2RWNmRM+0YTBgTasZa0DtshLQS1fSUjETEjLRgMeK4/wAKGhGMUyVVirWBJkTaTYA0yNhGLZF5pypDDSkbiOYyIvKJMAqNCKngcnqeO42EsKzDKX2ldWYXW4knEIXzReWQrbBeLa/kXlBwzg7/AKV7tNGFvQ6jkyl+I9WbnCr+WtuVSO7dz7ye5zVR4Q5QHwzHvt03+uZ3D0Q8/KCwVSKhjOe7ufpK+3UF3A7ZwM+nrPUhGkl+HXFUgvgmlWzUg27qP5rfRd8e2cSbQanFtlz1h0ZvMp2HhtsMe4naPh5y/KSScVqAfzk9ftDeK6fkpVWHK/KAR6nO5Mf6Z7dAPHdVW7olClaql5UJ3JDHJBP3kfCNcdPelgJ2bf6Zg4DcmAds/fMmtrBQEZ5hs3ofTEpXwpWqN18a8MGpoXXVDcKFuUdx2aYVZ6D+HHGFZTp7dw4Kb9DmZf4g4C2l1D1sMLksh7Mh9JIRfhUhYcmkK494RwjhxssG2QN4ZqwOcj02nPOW8SciuNchtSHOILdFEAnkDwixZDYsZGoQHacI0dIoMDISQ8ESQSCSgyTQlCeJiNa+CPbjvIH1WIq47HosGukPjiVr6+Qtq5ePEFQZb/xEnqt95RpqIVp7t4zhQcDQVtJ62ldp7cwult5LEWgw2AAlj5QMmZjX6o2OT+rA/wDqOghfE9dklQfKvX+puywPRDHM569B/wAx/wDE6eHjx9jr44UrYUbmrQhDy+XkyO+fzYjeF0lnH9Kkn2GJDbbzYH6e3ue8s+E1kc5x1UL0/UZ0dItWiy+F6fEuqqPzOW9Dj6/SXHx3oCGQ8uMHkU9fL0GfeD/DFf8A8kmPkIG3tjM2XEEGoco+BysMCRv2JPTs894nwI6exA+4srDj0GesCGiO4G+J6J+IXCv5encfKSmw7Sl4bwn+Zyn51x98bSkp4l4vVlDwG3wrwT0JwfbpPUPiLgw1mlBGPErXmQ/q23EwXEuE8jhgMZ2P1HWei/C+p5qlG+wknO3/AKLNbTMtwThBShrPy9cg9Zn9UPMfrPTPiFOWlsD8xx+8wGq02M5E46cZuyTRVWCQOkLurxAbnlkhMQawQW4ya2yCXPHSDQwttE8SR88bzTYk2iU2yRbYKziKLfeI4kmgfUPiVeo1JhuraVN0rxxHihfFjleD5k1cvRVIKSGaYwGswult4kkai407ye7V8q+Xdm8o+p7yvot/aSh/I13yr/LT+pj6fSTUNixhsgtrAIXOSDv7sZZoiqCMbVr+7GB6LREKLW3AyB/VYegljr6kCVrklj5rTjbmJ2lrvSOm/hXI/fHeaOhwtVagbtaCfUyjprwwJ6Ag/XHaaIqP4hQxHnKlSOie0aQWy8+CaP8A+t2yMkMo9iZfcYVtnGzZx6ZIMouEOtbsWB5ufbHbzbmarXKbiD6YI/ac9ifSx07JqtPyuPYj0I9IJ/oATB6kHY/TpG8LBUjHTM0wEpj5FQ/RluI8F51Ix1830PeS/C+iZM83bb6zSNXI1oCjb1zJ+NxNeqI9RphYpVuh/t7zD8T4byOwbt095vFMqfiHQ86c46r19xDyxU1mhWeacQrz0+kodRtNlrdLmZ3W6P2koMQobjBmh92mb0P7QS2gjtLpoIK5kZeSMJC0wGhHaM8aKxkOZqJuImrbaVdh3huos2gDneHjQsUNkySISauVKElZhNZOZGlcM09PeK6MT01s5WtOrkLt7y8+MtB4FddfQVgBRj8zndmP+JYfhfwwWaqyxhkU17f8x6SL8QdcLdcFBJVOUHGPO3cCRy96/DJ+weulqA02nqUZ8AXWsxx529Ae8rtdWhZhg5awAH/vLTgPEFt1R5KeZ1XkBY7AYwxP0kfFaj/EMVTmHMFXHfHXAixlUhk9lc2l5cqT+Ujt+c+kL0WnxYHbGAwflO4YDqJd/FmgFb03DzZ5CU9AAN29zK1mRnaxV5VZtkO4X2EbItHZoOKaUIot048So+ZgNzWTvhh6CWfAuIPaQzEYAwE/sD/mN+HtM6cgVC4uPnLDCqvTGPpLbRfC7V3llwqZyB7RO9DXHottDo8nJGMS1VJHXTJxOnjVdk2dyyN1kpjHlWrADcsa6ZBHqI9xiRc8ipRjphKq7hFY7D7yn4hXSo3Kf2Ms/iocqB8nGeU49555xDUg95xS4/aiU1ZFxXidY2G/2mb1es5ugxCtU2TA2SWjFJDLSAbBIGEPce0GZZSwWB2CQwx1gxX2mA2V1hg7x5O8TkjrQoiCT0rGIsnqWNYLCaRD+i/bMBqEKuPlAHViFH1JEm+wnp3wLphRwxrW2NrlvflEzXBtF/F68so8tNb2ZPbHTPqSZp+OaoabR01D9IQ+2Rkyk/Dk5s1I3BsqYA/p22InGpVCUzLtsrdE1ldpNLYIbkdugVnOd/aWv8GVsFjOWIxll6FidgPaVGr1Z5ymeULhLBjBcj52EsKdeo5kB2yCzAbFfYHvKtOkx+lYXxbi/wDNUK3icmFYYwpJ9ZqvhLhVb087quVJHKfkPXIHeZDjumCNWKwF52Q4x5nGes1/w3WWFxwQAwI/pI2MTkaikxvho14uK2VeUkEDB/V6yfV8axVzrthgDn3zMtx/VujK/L5QMbdDzenpH6zX8+nUdAVzj1hy+oeC6s02h4uzN+YEd/aXSWZE884XY23KebbLAdR9ZtuG38yCdHHLdMacaDi0QmML4kT6gS7ml2TsdcYJ4mT945NYpblzvIrKuQkjo3X2M4+Wn7IzY3i+lFmndcZ8vMPtPHuIVgEkes9nos5sjrtj954pxdsW2KO1jD+8pqSTQAFhENc5HzJlEV6JydAr0wdqZZtVI/Ak8iLkVVtEH/hxLqzT7feRfwghzJubMca/aSppzLFNNmFU6SM+QbyFUNGfSSfwhl4unjTRAuSweQpxSRDuH6fnu06+t6/2jraof8LIDrqB6Fm/aNkUUrNL+IiYsrXJwwzt9MSt+BtU1bPyugHKWy35iQdkHvLH8RbsXUt02I+w6zNaN1fSak1VhEDoBaW/meJnIYr6SainxYjrol49pnbWWunn5l52K/7r2b0MP4ZQFytg5GCq/m7gjpj3lxouMUvYtagImorU3PjZ7EGNz2HeF8WSprMOiWBMMLkOTgDZW9cGSzaSjQ6dqilchn0q+YMr5bxDnlUnIAmvp4gp5lqsCY5i+erj39piqtYatQj8rXOHJK7Eb7KB9BNF/DlAQNKRYQWZy2RyE5IOZSaukw1odrviQPR4a4Z2JRv+Go+YH3gNXE9jzH8ihVHrIeJ36d1D1L4RICPXgjlK/MpPXMEs+HrCodCGB395WMYstFpaZZ8H4g1brcT5Tb4bY+2f8z0fg3EfELDkAUHyvn808lqRivKysuDkr69sgfaeifC/8jRDxDhc55j1Xm6Z9I8vV2h5tMu+I6/kBxuQOg6iVv8AqRC9gdjgyhs4x4WqZGbbrzEfmz0I9oPqdY1gcghQMDfY5kJ3JkGWh4hmwANyMwJDdvvLD4f48t2a2bLqSM9nA7iYddYCeewFlClBjbzCR6VTzko3KeYMnqR3h6Cz1ateUj7f5njHxdTya24f8TP/AFbz1rhGsLovMd8fvPL/AMRlxxCz+pVMeDTWgWZ+sQurpAqmhAsmkQmEExheQG6MN8lRzsnZpwgwtkgeK0IVaHb7QiqAV3QxLIGtBYWm8UiQrdtF8eKkIRWKJN8LNjiVH0YCQu8h0Ws8LWadz0FwU/eVj0y0LN/8XKnNm9S1YUHy7nIO4mA1dbrfYNMDi5ecKw2C9sD1E9M+KMmshELmwFOUdSW7iZanQIrvXbb4VyVLSauzjGRm35YvFLReHQL8P8L8bT2YB5iQArNgq42JHqsv6uF16Wo5PO6jDqGPk5hvby/MAe0sfhda7iz1qy2pX4XhtuH7Fkf5h7wbjOlamh7kKFySrq+eZ/oR0MlKbc6Yyuyr/wBSCvWVCB8cpYHlYKelhB9pYU38zctzstaAgWjLc/frnqZldNp9Perrdmi4LmtgSyX56Kf0/wDqCq9p2e0jlXk5DvlR6dsCdfjTKVZuRRpdSAGtwWBUORsqjby57zOceqs013gq7kcoKYJPMp6HaRaDQI1lCNkrY7q2GIAHTI9MibXgfANMdXhTznTohClslvXl9hBGLhLu1+DLRmOGXWeIpduUgj/aAjI9Bn7zT8R4+p09tTA+ZlX2xjPlln+IHBPEo8WvHNX52B6WL3UmeZ36wOSrFhy7r6AY9fUR6cnYQl+IM4RN2wcJk+bA7H2jDxJgSCdjs39MCqssySRnlU+mQvqPeDW68kjfO2Bnr95bEfRe6a/lBXLM7NhVIArdf1ex7y54fTyhbWG6k1gEjr1z+0y1HEttzjylM/pB7iaPRMLK6yoxhSpYnPiFd847Tn5lSJTNp8O63nI2xjb7TFfiXcDrnHda0x77TUfCOs52UDuu+Og3xPP/AI913icRvPYMK/8ApGDE4OmhI/SpW2TeJtK/xZL4sq0IwhrJB4u8iazeMWCiEgtbJMLIErSZQZNkiiS/ElXX47yna+NN0v4zpwL9eJRf9Q//AGZQC+ILjN4geM0J1sF1duRkdUYOPsZWrfJBdGUKGUaPdOH6/wAfTVXJ0Kgkjqv/ALmS47qX/iS5r8XKMvLjIfIwHb3Em/CPifPVbpmOPD86+6t2k3xFpXrcMnUNkfTM4Kw5GhVp0DaX4zs06ZVkeoUpWRjD1vnzKO4j9b8W2ra21dlNyhlR9+g3ww6GZbVnJsLKWDWc7Y/Nk+h7rGUI6KwQAlwOUkjKj5sDpL4QbtoumX2tspdq7FIYlSGpA3qx0Ge4kPFdXSVQ1gKD5WX9I74PU5md4jQaLDWj8yuqkMvXfqpA7yHiekel/Df8wAblznAO4+8suNapjI0XDuJ0JqVdamNa5VwSc8p6uD6jcyfjunu0OqFlbsFsTmotzu9bjofoNoLotNXqNPQtKkarxGqdAQBco3BJPzf5l/8AE+t044Xp0Lc2o01oQowIdQc8ysD+20N7GsZw7491S6cAqLUx4Zzg/f67zPampnDWEcuWON/KN+mfaWOl1hqqcUqHrtIOMcz1Egf295TarUuma+w9jv6nE0WmzJ2PWxmBBbG3XOM+0RCEO4DDGB7H1jdLTzKxYEkLlR6+8GW4Fdx0lExiQPzMTge8u9DxRqw7DpUgCZ+YtsczOq3mG/U/2hifkUE7Gw5x3C75iTSkgM9P/DpsMSei1FifTuZ5fxXV899jfqsY/wBzN1ptedLwey47PqSakHffrj7TzNnk+GPbIxJWuirqIEzREs3l2gSLHxI+swRLoTW8lJHNJE6wmvp3kFbQurGJCRI8/wAxDH8kQidx3HK0UGNjgIDD1aSqZDiSAzGLf4d48dJqq7h0B5XHqp6z2/W0pqKQyEFXTII9DPnkzffht8eCgjS6g/ymJFbnrUT2+k5f5HFksok5R+ok1ehetiG6MeXA+X3gOr4cGXABRxkFm/LYPTPaeh/EvBtucEENuGXfr3mA49qSimpwXycc2NiMdJDhm3/oYsA0nGTplYCtbCw5RYcFqW/pMsdBVRSy163SXvdbi0XoxLhTvz1p0YD0k/w98MLqa8MOekDylWCur9ww6nEh4ne+nsrVbbi2mz4drAE1A/KD6dp0LkWWKKqRT8U5f4pvCsaxM+JzlDQ+258vZh0+00X+qU6+haLFcPQQa9Y2AW5/luXv9faZXXcQvttL2eZ/mbAGfsIRww28rnIxYQjjbDY6DJ/LLyehmabX8Nfh1aPXZtYChxglz+pf6ZUtr+d18QAnJJYdQhHRf6o8cHrBB1GoYqmABzFs56IvoJ3E9MgsVE8z4AByAAp32+0gmrrsRaH6/wCJz4JVKkRV/lB1HmsA/WT3+kz6WFs+o377y61mposHh0gLXVlrHsOWz0IA7sTKSziHI2F6D9QwfvK8fX4OmJfbgj2A2lr8M6E6rUV1DrY4wB0VV3Y+w2lVoKPGtJJ5UUGyxuyoP8k9AO81d9y8P0vOvk1errK1J82l0x+d/SxvT3hm/wDkL6Ivj/4gW7U+FUc0aZfCTHR2+Zx95k2MjB/aIWjxVKkTEZo3njXaMLRjBAuktepgJecLYjRNxLirVwldfKIXRfFMk4JknAFZJG0IYyBpUuNxFjY8whHRcxgMWYw7M4LmMzHKZjG6+EfxKfSp4OpBtp7Hqyj/ALy545pRqKzdpXD1vhu3Mp7fQzzI7w7hXGrNOSFJ5G/MuT09vec8uFXnHTFLLQaxtI3iOHVwfLvge+V7mLqNUtrf7RmLZdmYkc3flx2gHEdX4pyGNik5wfzD1De/vBbNayjkK+Q7jmHmHtzd5RQvbKIsBeuVwehyfdc9P2kx06NY4rdhUWDcrfn3HfEpksA37DoPSP0mtZWyMZP6ukLiw0aRdIrDZmbG3M2wT0wO5i6nVGut1HLW+QAdiQvfB95RtxB88vOS2c+QSK6053BznOW/zvFUX9AggXqo/Jlj1J7n9X1gPXdif+5+gjqqnsbIBY9Oboo+/QSUXrWcjD2D5iMoh/pHc+8qlXQS74VamjRbb15nI8SrT7YZh+Wy/wBFHUDvKTXcSsute21i9ljZZj69gPQAbQe/Us7FmJJPUk5Mh5oUvpmTc8azyMvELQgFZ43MYYmZjDmic0YTEEwGSeJHh5CYoiCseWkbmN540tDRkhcxxMjzF5oaGocDFBkZM4NNRqJRFWNBiqYBScNOZpHzRHeE1Di3fv8AtJjr3K8pIYe43/eB804PNRQNr1igHy7kY9v2jFcNsAq+5g3NOzNRi1q1XKvLzqv9SjLn6GIdSg3ANh9bDt+0qw0f4k1GDdVxB3GGby9kXyr+wg3NGc0aTCYlLRuY3M7MxhSYhaIzRhaYwpaJzRMxJjDsxMxIogFFBjwYwCPAgYrIZ06dGHOjZ06YJ0UTp0xh6xwnToBDjEM6dMjDTEnToRxZ06dMYURZ06Yw9YhnTpjHTp06YwhjJ06YxxjlE6dMBi4i4nToBRRFnToGB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106" name="AutoShape 82" descr="data:image/jpg;base64,/9j/4AAQSkZJRgABAQAAAQABAAD/2wCEAAkGBhQSEBUUEhQUFBUSEBQQFRQUFBAUFBAVFBUVFBUUFBQXHCYeFxkjGRQUHy8gIycpLCwsFR4xNTAqNSYrLCkBCQoKDgwOGg8PGikcHyQpKSksKSkpKSkpKSkpKSksKSkpKSkpKSkpKSwpKSkpKSwpKSkpKSkpLCksLCksKSw1Kf/AABEIAOQA3QMBIgACEQEDEQH/xAAcAAABBQEBAQAAAAAAAAAAAAAEAQIDBQYABwj/xAA8EAACAgECBAQEBAUBCAMBAAABAgADEQQhBRIxQRMiUWEGQnGBBzJSkRQjYqGxFTNDY3KSwdHhJYLwJP/EABoBAAMBAQEBAAAAAAAAAAAAAAECAwAEBQb/xAAjEQACAgICAwEAAwEAAAAAAAAAAQIREiEDMRMiQVEEYXFC/9oADAMBAAIRAxEAPwCpYwO4wljtAbnnzkEec2NBMnR4LmEVGVaoUIRZOshqMnWRYxJ1ilfaOrMfyxKCNUEyWmuIu0lT6xWKwlekUPI1MfzRMTIUrBDcpJCkMR1AIJEznxZxixnamonkRQbOXZnJ/wB2D64lfodFU1S+ALRrC4KlGJVVGdm9T0nfxfw/XKTot49Waqx41DH6Zms062OoW1XNNwHTnG4bHuCI1Vk5RxdE8aZOh3h1de32g+mEsKF7mcnKGhpr+sEur6yxK+kH1VY6yUOwlJqVgFgllqO8AdJ3w6ACsI2sSZ1xIh1lEgMIQbSYCQK0mQyTQCZDJ6xiDrClUYkZBK5ztAL33hdzSr1B3nXxxEJPEky2wANJKnlnEyRZ1viF1NK6pYdppzzQyQfUscxkdSyUJIsw9VjgItY2jgsAo5DFdwqs56Ipb9hOUYld8T6vw9I/rZitR6kntGhDKSQ0VboyK1WFOfAxZczFz+ptlH7GX/wTpvD4xTUCBhTnvzZGZTgMjJVzZVCnl/VaeuJbcKvCcapsIUL4hU5OAgA3JM9lLdP+zso3mp0CnUcRpX5kTUL7MnWZUNLZPiJBxkEHNdvNST2IPQwPivDzRc9Z+V8g+qnoZx8sXSbJuI2qzeWFWplOGhFds4pwsXEtfFg2ot2kPixtrbSS46NiCXGDPWIRZIX7zqgI9AlgkLriEOYPYZRIQVbNo4X4gvPGeLvNgYsRfCK7siVAtk9eqwJN8ZiS5cwDU0y0ZZBbXDCVM1FXySZFk3gxwqlsrMS1LDdN9INV0hNPWRkEOrk9awetpPImokBiTgDOBmSAS1jtMrxvVeNrq6xgppwbG9Cy74/wJf8AFeIiiln+YjlQerGZDgVJDO5HMd2cnp0z1+s7f43H3MvxQ+iXWsaxay8uby3uSDnb6Q/TIH1OmDKCGJd8nYg77mQcWsU1LWSSyeYD9T2bt+w2hdCj+YwGWpoVVBOCGPUgd531qzoaF+IqympJUfmxagHUBTsB6dJtuOp4+jo1g6hRVZ+2xP3mG14OKLXsL86AYx5lC5BB/wDM2fwVq1uW3Rk+VwwXPYkeU/YyU43oVr6Z02xfGg2vqaqxq3GGrYoR9Oh+mIN4pkPHZlEt0v2jzbKhbyJOluYj4hHEMe2RWNmRM+0YTBgTasZa0DtshLQS1fSUjETEjLRgMeK4/wAKGhGMUyVVirWBJkTaTYA0yNhGLZF5pypDDSkbiOYyIvKJMAqNCKngcnqeO42EsKzDKX2ldWYXW4knEIXzReWQrbBeLa/kXlBwzg7/AKV7tNGFvQ6jkyl+I9WbnCr+WtuVSO7dz7ye5zVR4Q5QHwzHvt03+uZ3D0Q8/KCwVSKhjOe7ufpK+3UF3A7ZwM+nrPUhGkl+HXFUgvgmlWzUg27qP5rfRd8e2cSbQanFtlz1h0ZvMp2HhtsMe4naPh5y/KSScVqAfzk9ftDeK6fkpVWHK/KAR6nO5Mf6Z7dAPHdVW7olClaql5UJ3JDHJBP3kfCNcdPelgJ2bf6Zg4DcmAds/fMmtrBQEZ5hs3ofTEpXwpWqN18a8MGpoXXVDcKFuUdx2aYVZ6D+HHGFZTp7dw4Kb9DmZf4g4C2l1D1sMLksh7Mh9JIRfhUhYcmkK494RwjhxssG2QN4ZqwOcj02nPOW8SciuNchtSHOILdFEAnkDwixZDYsZGoQHacI0dIoMDISQ8ESQSCSgyTQlCeJiNa+CPbjvIH1WIq47HosGukPjiVr6+Qtq5ePEFQZb/xEnqt95RpqIVp7t4zhQcDQVtJ62ldp7cwult5LEWgw2AAlj5QMmZjX6o2OT+rA/wDqOghfE9dklQfKvX+puywPRDHM569B/wAx/wDE6eHjx9jr44UrYUbmrQhDy+XkyO+fzYjeF0lnH9Kkn2GJDbbzYH6e3ue8s+E1kc5x1UL0/UZ0dItWiy+F6fEuqqPzOW9Dj6/SXHx3oCGQ8uMHkU9fL0GfeD/DFf8A8kmPkIG3tjM2XEEGoco+BysMCRv2JPTs894nwI6exA+4srDj0GesCGiO4G+J6J+IXCv5encfKSmw7Sl4bwn+Zyn51x98bSkp4l4vVlDwG3wrwT0JwfbpPUPiLgw1mlBGPErXmQ/q23EwXEuE8jhgMZ2P1HWei/C+p5qlG+wknO3/AKLNbTMtwThBShrPy9cg9Zn9UPMfrPTPiFOWlsD8xx+8wGq02M5E46cZuyTRVWCQOkLurxAbnlkhMQawQW4ya2yCXPHSDQwttE8SR88bzTYk2iU2yRbYKziKLfeI4kmgfUPiVeo1JhuraVN0rxxHihfFjleD5k1cvRVIKSGaYwGswult4kkai407ye7V8q+Xdm8o+p7yvot/aSh/I13yr/LT+pj6fSTUNixhsgtrAIXOSDv7sZZoiqCMbVr+7GB6LREKLW3AyB/VYegljr6kCVrklj5rTjbmJ2lrvSOm/hXI/fHeaOhwtVagbtaCfUyjprwwJ6Ag/XHaaIqP4hQxHnKlSOie0aQWy8+CaP8A+t2yMkMo9iZfcYVtnGzZx6ZIMouEOtbsWB5ufbHbzbmarXKbiD6YI/ac9ifSx07JqtPyuPYj0I9IJ/oATB6kHY/TpG8LBUjHTM0wEpj5FQ/RluI8F51Ix1830PeS/C+iZM83bb6zSNXI1oCjb1zJ+NxNeqI9RphYpVuh/t7zD8T4byOwbt095vFMqfiHQ86c46r19xDyxU1mhWeacQrz0+kodRtNlrdLmZ3W6P2koMQobjBmh92mb0P7QS2gjtLpoIK5kZeSMJC0wGhHaM8aKxkOZqJuImrbaVdh3huos2gDneHjQsUNkySISauVKElZhNZOZGlcM09PeK6MT01s5WtOrkLt7y8+MtB4FddfQVgBRj8zndmP+JYfhfwwWaqyxhkU17f8x6SL8QdcLdcFBJVOUHGPO3cCRy96/DJ+weulqA02nqUZ8AXWsxx529Ae8rtdWhZhg5awAH/vLTgPEFt1R5KeZ1XkBY7AYwxP0kfFaj/EMVTmHMFXHfHXAixlUhk9lc2l5cqT+Ujt+c+kL0WnxYHbGAwflO4YDqJd/FmgFb03DzZ5CU9AAN29zK1mRnaxV5VZtkO4X2EbItHZoOKaUIot048So+ZgNzWTvhh6CWfAuIPaQzEYAwE/sD/mN+HtM6cgVC4uPnLDCqvTGPpLbRfC7V3llwqZyB7RO9DXHottDo8nJGMS1VJHXTJxOnjVdk2dyyN1kpjHlWrADcsa6ZBHqI9xiRc8ipRjphKq7hFY7D7yn4hXSo3Kf2Ms/iocqB8nGeU49555xDUg95xS4/aiU1ZFxXidY2G/2mb1es5ugxCtU2TA2SWjFJDLSAbBIGEPce0GZZSwWB2CQwx1gxX2mA2V1hg7x5O8TkjrQoiCT0rGIsnqWNYLCaRD+i/bMBqEKuPlAHViFH1JEm+wnp3wLphRwxrW2NrlvflEzXBtF/F68so8tNb2ZPbHTPqSZp+OaoabR01D9IQ+2Rkyk/Dk5s1I3BsqYA/p22InGpVCUzLtsrdE1ldpNLYIbkdugVnOd/aWv8GVsFjOWIxll6FidgPaVGr1Z5ymeULhLBjBcj52EsKdeo5kB2yCzAbFfYHvKtOkx+lYXxbi/wDNUK3icmFYYwpJ9ZqvhLhVb087quVJHKfkPXIHeZDjumCNWKwF52Q4x5nGes1/w3WWFxwQAwI/pI2MTkaikxvho14uK2VeUkEDB/V6yfV8axVzrthgDn3zMtx/VujK/L5QMbdDzenpH6zX8+nUdAVzj1hy+oeC6s02h4uzN+YEd/aXSWZE884XY23KebbLAdR9ZtuG38yCdHHLdMacaDi0QmML4kT6gS7ml2TsdcYJ4mT945NYpblzvIrKuQkjo3X2M4+Wn7IzY3i+lFmndcZ8vMPtPHuIVgEkes9nos5sjrtj954pxdsW2KO1jD+8pqSTQAFhENc5HzJlEV6JydAr0wdqZZtVI/Ak8iLkVVtEH/hxLqzT7feRfwghzJubMca/aSppzLFNNmFU6SM+QbyFUNGfSSfwhl4unjTRAuSweQpxSRDuH6fnu06+t6/2jraof8LIDrqB6Fm/aNkUUrNL+IiYsrXJwwzt9MSt+BtU1bPyugHKWy35iQdkHvLH8RbsXUt02I+w6zNaN1fSak1VhEDoBaW/meJnIYr6SainxYjrol49pnbWWunn5l52K/7r2b0MP4ZQFytg5GCq/m7gjpj3lxouMUvYtagImorU3PjZ7EGNz2HeF8WSprMOiWBMMLkOTgDZW9cGSzaSjQ6dqilchn0q+YMr5bxDnlUnIAmvp4gp5lqsCY5i+erj39piqtYatQj8rXOHJK7Eb7KB9BNF/DlAQNKRYQWZy2RyE5IOZSaukw1odrviQPR4a4Z2JRv+Go+YH3gNXE9jzH8ihVHrIeJ36d1D1L4RICPXgjlK/MpPXMEs+HrCodCGB395WMYstFpaZZ8H4g1brcT5Tb4bY+2f8z0fg3EfELDkAUHyvn808lqRivKysuDkr69sgfaeifC/8jRDxDhc55j1Xm6Z9I8vV2h5tMu+I6/kBxuQOg6iVv8AqRC9gdjgyhs4x4WqZGbbrzEfmz0I9oPqdY1gcghQMDfY5kJ3JkGWh4hmwANyMwJDdvvLD4f48t2a2bLqSM9nA7iYddYCeewFlClBjbzCR6VTzko3KeYMnqR3h6Cz1ateUj7f5njHxdTya24f8TP/AFbz1rhGsLovMd8fvPL/AMRlxxCz+pVMeDTWgWZ+sQurpAqmhAsmkQmEExheQG6MN8lRzsnZpwgwtkgeK0IVaHb7QiqAV3QxLIGtBYWm8UiQrdtF8eKkIRWKJN8LNjiVH0YCQu8h0Ws8LWadz0FwU/eVj0y0LN/8XKnNm9S1YUHy7nIO4mA1dbrfYNMDi5ecKw2C9sD1E9M+KMmshELmwFOUdSW7iZanQIrvXbb4VyVLSauzjGRm35YvFLReHQL8P8L8bT2YB5iQArNgq42JHqsv6uF16Wo5PO6jDqGPk5hvby/MAe0sfhda7iz1qy2pX4XhtuH7Fkf5h7wbjOlamh7kKFySrq+eZ/oR0MlKbc6Yyuyr/wBSCvWVCB8cpYHlYKelhB9pYU38zctzstaAgWjLc/frnqZldNp9Perrdmi4LmtgSyX56Kf0/wDqCq9p2e0jlXk5DvlR6dsCdfjTKVZuRRpdSAGtwWBUORsqjby57zOceqs013gq7kcoKYJPMp6HaRaDQI1lCNkrY7q2GIAHTI9MibXgfANMdXhTznTohClslvXl9hBGLhLu1+DLRmOGXWeIpduUgj/aAjI9Bn7zT8R4+p09tTA+ZlX2xjPlln+IHBPEo8WvHNX52B6WL3UmeZ36wOSrFhy7r6AY9fUR6cnYQl+IM4RN2wcJk+bA7H2jDxJgSCdjs39MCqssySRnlU+mQvqPeDW68kjfO2Bnr95bEfRe6a/lBXLM7NhVIArdf1ex7y54fTyhbWG6k1gEjr1z+0y1HEttzjylM/pB7iaPRMLK6yoxhSpYnPiFd847Tn5lSJTNp8O63nI2xjb7TFfiXcDrnHda0x77TUfCOs52UDuu+Og3xPP/AI913icRvPYMK/8ApGDE4OmhI/SpW2TeJtK/xZL4sq0IwhrJB4u8iazeMWCiEgtbJMLIErSZQZNkiiS/ElXX47yna+NN0v4zpwL9eJRf9Q//AGZQC+ILjN4geM0J1sF1duRkdUYOPsZWrfJBdGUKGUaPdOH6/wAfTVXJ0Kgkjqv/ALmS47qX/iS5r8XKMvLjIfIwHb3Em/CPifPVbpmOPD86+6t2k3xFpXrcMnUNkfTM4Kw5GhVp0DaX4zs06ZVkeoUpWRjD1vnzKO4j9b8W2ra21dlNyhlR9+g3ww6GZbVnJsLKWDWc7Y/Nk+h7rGUI6KwQAlwOUkjKj5sDpL4QbtoumX2tspdq7FIYlSGpA3qx0Ge4kPFdXSVQ1gKD5WX9I74PU5md4jQaLDWj8yuqkMvXfqpA7yHiekel/Df8wAblznAO4+8suNapjI0XDuJ0JqVdamNa5VwSc8p6uD6jcyfjunu0OqFlbsFsTmotzu9bjofoNoLotNXqNPQtKkarxGqdAQBco3BJPzf5l/8AE+t044Xp0Lc2o01oQowIdQc8ysD+20N7GsZw7491S6cAqLUx4Zzg/f67zPampnDWEcuWON/KN+mfaWOl1hqqcUqHrtIOMcz1Egf295TarUuma+w9jv6nE0WmzJ2PWxmBBbG3XOM+0RCEO4DDGB7H1jdLTzKxYEkLlR6+8GW4Fdx0lExiQPzMTge8u9DxRqw7DpUgCZ+YtsczOq3mG/U/2hifkUE7Gw5x3C75iTSkgM9P/DpsMSei1FifTuZ5fxXV899jfqsY/wBzN1ptedLwey47PqSakHffrj7TzNnk+GPbIxJWuirqIEzREs3l2gSLHxI+swRLoTW8lJHNJE6wmvp3kFbQurGJCRI8/wAxDH8kQidx3HK0UGNjgIDD1aSqZDiSAzGLf4d48dJqq7h0B5XHqp6z2/W0pqKQyEFXTII9DPnkzffht8eCgjS6g/ymJFbnrUT2+k5f5HFksok5R+ok1ehetiG6MeXA+X3gOr4cGXABRxkFm/LYPTPaeh/EvBtucEENuGXfr3mA49qSimpwXycc2NiMdJDhm3/oYsA0nGTplYCtbCw5RYcFqW/pMsdBVRSy163SXvdbi0XoxLhTvz1p0YD0k/w98MLqa8MOekDylWCur9ww6nEh4ne+nsrVbbi2mz4drAE1A/KD6dp0LkWWKKqRT8U5f4pvCsaxM+JzlDQ+258vZh0+00X+qU6+haLFcPQQa9Y2AW5/luXv9faZXXcQvttL2eZ/mbAGfsIRww28rnIxYQjjbDY6DJ/LLyehmabX8Nfh1aPXZtYChxglz+pf6ZUtr+d18QAnJJYdQhHRf6o8cHrBB1GoYqmABzFs56IvoJ3E9MgsVE8z4AByAAp32+0gmrrsRaH6/wCJz4JVKkRV/lB1HmsA/WT3+kz6WFs+o377y61mposHh0gLXVlrHsOWz0IA7sTKSziHI2F6D9QwfvK8fX4OmJfbgj2A2lr8M6E6rUV1DrY4wB0VV3Y+w2lVoKPGtJJ5UUGyxuyoP8k9AO81d9y8P0vOvk1errK1J82l0x+d/SxvT3hm/wDkL6Ivj/4gW7U+FUc0aZfCTHR2+Zx95k2MjB/aIWjxVKkTEZo3njXaMLRjBAuktepgJecLYjRNxLirVwldfKIXRfFMk4JknAFZJG0IYyBpUuNxFjY8whHRcxgMWYw7M4LmMzHKZjG6+EfxKfSp4OpBtp7Hqyj/ALy545pRqKzdpXD1vhu3Mp7fQzzI7w7hXGrNOSFJ5G/MuT09vec8uFXnHTFLLQaxtI3iOHVwfLvge+V7mLqNUtrf7RmLZdmYkc3flx2gHEdX4pyGNik5wfzD1De/vBbNayjkK+Q7jmHmHtzd5RQvbKIsBeuVwehyfdc9P2kx06NY4rdhUWDcrfn3HfEpksA37DoPSP0mtZWyMZP6ukLiw0aRdIrDZmbG3M2wT0wO5i6nVGut1HLW+QAdiQvfB95RtxB88vOS2c+QSK6053BznOW/zvFUX9AggXqo/Jlj1J7n9X1gPXdif+5+gjqqnsbIBY9Oboo+/QSUXrWcjD2D5iMoh/pHc+8qlXQS74VamjRbb15nI8SrT7YZh+Wy/wBFHUDvKTXcSsute21i9ljZZj69gPQAbQe/Us7FmJJPUk5Mh5oUvpmTc8azyMvELQgFZ43MYYmZjDmic0YTEEwGSeJHh5CYoiCseWkbmN540tDRkhcxxMjzF5oaGocDFBkZM4NNRqJRFWNBiqYBScNOZpHzRHeE1Di3fv8AtJjr3K8pIYe43/eB804PNRQNr1igHy7kY9v2jFcNsAq+5g3NOzNRi1q1XKvLzqv9SjLn6GIdSg3ANh9bDt+0qw0f4k1GDdVxB3GGby9kXyr+wg3NGc0aTCYlLRuY3M7MxhSYhaIzRhaYwpaJzRMxJjDsxMxIogFFBjwYwCPAgYrIZ06dGHOjZ06YJ0UTp0xh6xwnToBDjEM6dMjDTEnToRxZ06dMYURZ06Yw9YhnTpjHTp06YwhjJ06YxxjlE6dMBi4i4nToBRRFnToGB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108" name="AutoShape 84" descr="data:image/jpg;base64,/9j/4AAQSkZJRgABAQAAAQABAAD/2wCEAAkGBhQSEBUUEhQUFBUSEBQQFRQUFBAUFBAVFBUVFBUUFBQXHCYeFxkjGRQUHy8gIycpLCwsFR4xNTAqNSYrLCkBCQoKDgwOGg8PGikcHyQpKSksKSkpKSkpKSkpKSksKSkpKSkpKSkpKSwpKSkpKSwpKSkpKSkpLCksLCksKSw1Kf/AABEIAOQA3QMBIgACEQEDEQH/xAAcAAABBQEBAQAAAAAAAAAAAAAEAQIDBQYABwj/xAA8EAACAgECBAQEBAUBCAMBAAABAgADEQQhBRIxQRMiUWEGQnGBBzJSkRQjYqGxFTNDY3KSwdHhJYLwJP/EABoBAAMBAQEBAAAAAAAAAAAAAAECAwAEBQb/xAAjEQACAgICAwEAAwEAAAAAAAAAAQIREiEDMRMiQVEEYXFC/9oADAMBAAIRAxEAPwCpYwO4wljtAbnnzkEec2NBMnR4LmEVGVaoUIRZOshqMnWRYxJ1ilfaOrMfyxKCNUEyWmuIu0lT6xWKwlekUPI1MfzRMTIUrBDcpJCkMR1AIJEznxZxixnamonkRQbOXZnJ/wB2D64lfodFU1S+ALRrC4KlGJVVGdm9T0nfxfw/XKTot49Waqx41DH6Zms062OoW1XNNwHTnG4bHuCI1Vk5RxdE8aZOh3h1de32g+mEsKF7mcnKGhpr+sEur6yxK+kH1VY6yUOwlJqVgFgllqO8AdJ3w6ACsI2sSZ1xIh1lEgMIQbSYCQK0mQyTQCZDJ6xiDrClUYkZBK5ztAL33hdzSr1B3nXxxEJPEky2wANJKnlnEyRZ1viF1NK6pYdppzzQyQfUscxkdSyUJIsw9VjgItY2jgsAo5DFdwqs56Ipb9hOUYld8T6vw9I/rZitR6kntGhDKSQ0VboyK1WFOfAxZczFz+ptlH7GX/wTpvD4xTUCBhTnvzZGZTgMjJVzZVCnl/VaeuJbcKvCcapsIUL4hU5OAgA3JM9lLdP+zso3mp0CnUcRpX5kTUL7MnWZUNLZPiJBxkEHNdvNST2IPQwPivDzRc9Z+V8g+qnoZx8sXSbJuI2qzeWFWplOGhFds4pwsXEtfFg2ot2kPixtrbSS46NiCXGDPWIRZIX7zqgI9AlgkLriEOYPYZRIQVbNo4X4gvPGeLvNgYsRfCK7siVAtk9eqwJN8ZiS5cwDU0y0ZZBbXDCVM1FXySZFk3gxwqlsrMS1LDdN9INV0hNPWRkEOrk9awetpPImokBiTgDOBmSAS1jtMrxvVeNrq6xgppwbG9Cy74/wJf8AFeIiiln+YjlQerGZDgVJDO5HMd2cnp0z1+s7f43H3MvxQ+iXWsaxay8uby3uSDnb6Q/TIH1OmDKCGJd8nYg77mQcWsU1LWSSyeYD9T2bt+w2hdCj+YwGWpoVVBOCGPUgd531qzoaF+IqympJUfmxagHUBTsB6dJtuOp4+jo1g6hRVZ+2xP3mG14OKLXsL86AYx5lC5BB/wDM2fwVq1uW3Rk+VwwXPYkeU/YyU43oVr6Z02xfGg2vqaqxq3GGrYoR9Oh+mIN4pkPHZlEt0v2jzbKhbyJOluYj4hHEMe2RWNmRM+0YTBgTasZa0DtshLQS1fSUjETEjLRgMeK4/wAKGhGMUyVVirWBJkTaTYA0yNhGLZF5pypDDSkbiOYyIvKJMAqNCKngcnqeO42EsKzDKX2ldWYXW4knEIXzReWQrbBeLa/kXlBwzg7/AKV7tNGFvQ6jkyl+I9WbnCr+WtuVSO7dz7ye5zVR4Q5QHwzHvt03+uZ3D0Q8/KCwVSKhjOe7ufpK+3UF3A7ZwM+nrPUhGkl+HXFUgvgmlWzUg27qP5rfRd8e2cSbQanFtlz1h0ZvMp2HhtsMe4naPh5y/KSScVqAfzk9ftDeK6fkpVWHK/KAR6nO5Mf6Z7dAPHdVW7olClaql5UJ3JDHJBP3kfCNcdPelgJ2bf6Zg4DcmAds/fMmtrBQEZ5hs3ofTEpXwpWqN18a8MGpoXXVDcKFuUdx2aYVZ6D+HHGFZTp7dw4Kb9DmZf4g4C2l1D1sMLksh7Mh9JIRfhUhYcmkK494RwjhxssG2QN4ZqwOcj02nPOW8SciuNchtSHOILdFEAnkDwixZDYsZGoQHacI0dIoMDISQ8ESQSCSgyTQlCeJiNa+CPbjvIH1WIq47HosGukPjiVr6+Qtq5ePEFQZb/xEnqt95RpqIVp7t4zhQcDQVtJ62ldp7cwult5LEWgw2AAlj5QMmZjX6o2OT+rA/wDqOghfE9dklQfKvX+puywPRDHM569B/wAx/wDE6eHjx9jr44UrYUbmrQhDy+XkyO+fzYjeF0lnH9Kkn2GJDbbzYH6e3ue8s+E1kc5x1UL0/UZ0dItWiy+F6fEuqqPzOW9Dj6/SXHx3oCGQ8uMHkU9fL0GfeD/DFf8A8kmPkIG3tjM2XEEGoco+BysMCRv2JPTs894nwI6exA+4srDj0GesCGiO4G+J6J+IXCv5encfKSmw7Sl4bwn+Zyn51x98bSkp4l4vVlDwG3wrwT0JwfbpPUPiLgw1mlBGPErXmQ/q23EwXEuE8jhgMZ2P1HWei/C+p5qlG+wknO3/AKLNbTMtwThBShrPy9cg9Zn9UPMfrPTPiFOWlsD8xx+8wGq02M5E46cZuyTRVWCQOkLurxAbnlkhMQawQW4ya2yCXPHSDQwttE8SR88bzTYk2iU2yRbYKziKLfeI4kmgfUPiVeo1JhuraVN0rxxHihfFjleD5k1cvRVIKSGaYwGswult4kkai407ye7V8q+Xdm8o+p7yvot/aSh/I13yr/LT+pj6fSTUNixhsgtrAIXOSDv7sZZoiqCMbVr+7GB6LREKLW3AyB/VYegljr6kCVrklj5rTjbmJ2lrvSOm/hXI/fHeaOhwtVagbtaCfUyjprwwJ6Ag/XHaaIqP4hQxHnKlSOie0aQWy8+CaP8A+t2yMkMo9iZfcYVtnGzZx6ZIMouEOtbsWB5ufbHbzbmarXKbiD6YI/ac9ifSx07JqtPyuPYj0I9IJ/oATB6kHY/TpG8LBUjHTM0wEpj5FQ/RluI8F51Ix1830PeS/C+iZM83bb6zSNXI1oCjb1zJ+NxNeqI9RphYpVuh/t7zD8T4byOwbt095vFMqfiHQ86c46r19xDyxU1mhWeacQrz0+kodRtNlrdLmZ3W6P2koMQobjBmh92mb0P7QS2gjtLpoIK5kZeSMJC0wGhHaM8aKxkOZqJuImrbaVdh3huos2gDneHjQsUNkySISauVKElZhNZOZGlcM09PeK6MT01s5WtOrkLt7y8+MtB4FddfQVgBRj8zndmP+JYfhfwwWaqyxhkU17f8x6SL8QdcLdcFBJVOUHGPO3cCRy96/DJ+weulqA02nqUZ8AXWsxx529Ae8rtdWhZhg5awAH/vLTgPEFt1R5KeZ1XkBY7AYwxP0kfFaj/EMVTmHMFXHfHXAixlUhk9lc2l5cqT+Ujt+c+kL0WnxYHbGAwflO4YDqJd/FmgFb03DzZ5CU9AAN29zK1mRnaxV5VZtkO4X2EbItHZoOKaUIot048So+ZgNzWTvhh6CWfAuIPaQzEYAwE/sD/mN+HtM6cgVC4uPnLDCqvTGPpLbRfC7V3llwqZyB7RO9DXHottDo8nJGMS1VJHXTJxOnjVdk2dyyN1kpjHlWrADcsa6ZBHqI9xiRc8ipRjphKq7hFY7D7yn4hXSo3Kf2Ms/iocqB8nGeU49555xDUg95xS4/aiU1ZFxXidY2G/2mb1es5ugxCtU2TA2SWjFJDLSAbBIGEPce0GZZSwWB2CQwx1gxX2mA2V1hg7x5O8TkjrQoiCT0rGIsnqWNYLCaRD+i/bMBqEKuPlAHViFH1JEm+wnp3wLphRwxrW2NrlvflEzXBtF/F68so8tNb2ZPbHTPqSZp+OaoabR01D9IQ+2Rkyk/Dk5s1I3BsqYA/p22InGpVCUzLtsrdE1ldpNLYIbkdugVnOd/aWv8GVsFjOWIxll6FidgPaVGr1Z5ymeULhLBjBcj52EsKdeo5kB2yCzAbFfYHvKtOkx+lYXxbi/wDNUK3icmFYYwpJ9ZqvhLhVb087quVJHKfkPXIHeZDjumCNWKwF52Q4x5nGes1/w3WWFxwQAwI/pI2MTkaikxvho14uK2VeUkEDB/V6yfV8axVzrthgDn3zMtx/VujK/L5QMbdDzenpH6zX8+nUdAVzj1hy+oeC6s02h4uzN+YEd/aXSWZE884XY23KebbLAdR9ZtuG38yCdHHLdMacaDi0QmML4kT6gS7ml2TsdcYJ4mT945NYpblzvIrKuQkjo3X2M4+Wn7IzY3i+lFmndcZ8vMPtPHuIVgEkes9nos5sjrtj954pxdsW2KO1jD+8pqSTQAFhENc5HzJlEV6JydAr0wdqZZtVI/Ak8iLkVVtEH/hxLqzT7feRfwghzJubMca/aSppzLFNNmFU6SM+QbyFUNGfSSfwhl4unjTRAuSweQpxSRDuH6fnu06+t6/2jraof8LIDrqB6Fm/aNkUUrNL+IiYsrXJwwzt9MSt+BtU1bPyugHKWy35iQdkHvLH8RbsXUt02I+w6zNaN1fSak1VhEDoBaW/meJnIYr6SainxYjrol49pnbWWunn5l52K/7r2b0MP4ZQFytg5GCq/m7gjpj3lxouMUvYtagImorU3PjZ7EGNz2HeF8WSprMOiWBMMLkOTgDZW9cGSzaSjQ6dqilchn0q+YMr5bxDnlUnIAmvp4gp5lqsCY5i+erj39piqtYatQj8rXOHJK7Eb7KB9BNF/DlAQNKRYQWZy2RyE5IOZSaukw1odrviQPR4a4Z2JRv+Go+YH3gNXE9jzH8ihVHrIeJ36d1D1L4RICPXgjlK/MpPXMEs+HrCodCGB395WMYstFpaZZ8H4g1brcT5Tb4bY+2f8z0fg3EfELDkAUHyvn808lqRivKysuDkr69sgfaeifC/8jRDxDhc55j1Xm6Z9I8vV2h5tMu+I6/kBxuQOg6iVv8AqRC9gdjgyhs4x4WqZGbbrzEfmz0I9oPqdY1gcghQMDfY5kJ3JkGWh4hmwANyMwJDdvvLD4f48t2a2bLqSM9nA7iYddYCeewFlClBjbzCR6VTzko3KeYMnqR3h6Cz1ateUj7f5njHxdTya24f8TP/AFbz1rhGsLovMd8fvPL/AMRlxxCz+pVMeDTWgWZ+sQurpAqmhAsmkQmEExheQG6MN8lRzsnZpwgwtkgeK0IVaHb7QiqAV3QxLIGtBYWm8UiQrdtF8eKkIRWKJN8LNjiVH0YCQu8h0Ws8LWadz0FwU/eVj0y0LN/8XKnNm9S1YUHy7nIO4mA1dbrfYNMDi5ecKw2C9sD1E9M+KMmshELmwFOUdSW7iZanQIrvXbb4VyVLSauzjGRm35YvFLReHQL8P8L8bT2YB5iQArNgq42JHqsv6uF16Wo5PO6jDqGPk5hvby/MAe0sfhda7iz1qy2pX4XhtuH7Fkf5h7wbjOlamh7kKFySrq+eZ/oR0MlKbc6Yyuyr/wBSCvWVCB8cpYHlYKelhB9pYU38zctzstaAgWjLc/frnqZldNp9Perrdmi4LmtgSyX56Kf0/wDqCq9p2e0jlXk5DvlR6dsCdfjTKVZuRRpdSAGtwWBUORsqjby57zOceqs013gq7kcoKYJPMp6HaRaDQI1lCNkrY7q2GIAHTI9MibXgfANMdXhTznTohClslvXl9hBGLhLu1+DLRmOGXWeIpduUgj/aAjI9Bn7zT8R4+p09tTA+ZlX2xjPlln+IHBPEo8WvHNX52B6WL3UmeZ36wOSrFhy7r6AY9fUR6cnYQl+IM4RN2wcJk+bA7H2jDxJgSCdjs39MCqssySRnlU+mQvqPeDW68kjfO2Bnr95bEfRe6a/lBXLM7NhVIArdf1ex7y54fTyhbWG6k1gEjr1z+0y1HEttzjylM/pB7iaPRMLK6yoxhSpYnPiFd847Tn5lSJTNp8O63nI2xjb7TFfiXcDrnHda0x77TUfCOs52UDuu+Og3xPP/AI913icRvPYMK/8ApGDE4OmhI/SpW2TeJtK/xZL4sq0IwhrJB4u8iazeMWCiEgtbJMLIErSZQZNkiiS/ElXX47yna+NN0v4zpwL9eJRf9Q//AGZQC+ILjN4geM0J1sF1duRkdUYOPsZWrfJBdGUKGUaPdOH6/wAfTVXJ0Kgkjqv/ALmS47qX/iS5r8XKMvLjIfIwHb3Em/CPifPVbpmOPD86+6t2k3xFpXrcMnUNkfTM4Kw5GhVp0DaX4zs06ZVkeoUpWRjD1vnzKO4j9b8W2ra21dlNyhlR9+g3ww6GZbVnJsLKWDWc7Y/Nk+h7rGUI6KwQAlwOUkjKj5sDpL4QbtoumX2tspdq7FIYlSGpA3qx0Ge4kPFdXSVQ1gKD5WX9I74PU5md4jQaLDWj8yuqkMvXfqpA7yHiekel/Df8wAblznAO4+8suNapjI0XDuJ0JqVdamNa5VwSc8p6uD6jcyfjunu0OqFlbsFsTmotzu9bjofoNoLotNXqNPQtKkarxGqdAQBco3BJPzf5l/8AE+t044Xp0Lc2o01oQowIdQc8ysD+20N7GsZw7491S6cAqLUx4Zzg/f67zPampnDWEcuWON/KN+mfaWOl1hqqcUqHrtIOMcz1Egf295TarUuma+w9jv6nE0WmzJ2PWxmBBbG3XOM+0RCEO4DDGB7H1jdLTzKxYEkLlR6+8GW4Fdx0lExiQPzMTge8u9DxRqw7DpUgCZ+YtsczOq3mG/U/2hifkUE7Gw5x3C75iTSkgM9P/DpsMSei1FifTuZ5fxXV899jfqsY/wBzN1ptedLwey47PqSakHffrj7TzNnk+GPbIxJWuirqIEzREs3l2gSLHxI+swRLoTW8lJHNJE6wmvp3kFbQurGJCRI8/wAxDH8kQidx3HK0UGNjgIDD1aSqZDiSAzGLf4d48dJqq7h0B5XHqp6z2/W0pqKQyEFXTII9DPnkzffht8eCgjS6g/ymJFbnrUT2+k5f5HFksok5R+ok1ehetiG6MeXA+X3gOr4cGXABRxkFm/LYPTPaeh/EvBtucEENuGXfr3mA49qSimpwXycc2NiMdJDhm3/oYsA0nGTplYCtbCw5RYcFqW/pMsdBVRSy163SXvdbi0XoxLhTvz1p0YD0k/w98MLqa8MOekDylWCur9ww6nEh4ne+nsrVbbi2mz4drAE1A/KD6dp0LkWWKKqRT8U5f4pvCsaxM+JzlDQ+258vZh0+00X+qU6+haLFcPQQa9Y2AW5/luXv9faZXXcQvttL2eZ/mbAGfsIRww28rnIxYQjjbDY6DJ/LLyehmabX8Nfh1aPXZtYChxglz+pf6ZUtr+d18QAnJJYdQhHRf6o8cHrBB1GoYqmABzFs56IvoJ3E9MgsVE8z4AByAAp32+0gmrrsRaH6/wCJz4JVKkRV/lB1HmsA/WT3+kz6WFs+o377y61mposHh0gLXVlrHsOWz0IA7sTKSziHI2F6D9QwfvK8fX4OmJfbgj2A2lr8M6E6rUV1DrY4wB0VV3Y+w2lVoKPGtJJ5UUGyxuyoP8k9AO81d9y8P0vOvk1errK1J82l0x+d/SxvT3hm/wDkL6Ivj/4gW7U+FUc0aZfCTHR2+Zx95k2MjB/aIWjxVKkTEZo3njXaMLRjBAuktepgJecLYjRNxLirVwldfKIXRfFMk4JknAFZJG0IYyBpUuNxFjY8whHRcxgMWYw7M4LmMzHKZjG6+EfxKfSp4OpBtp7Hqyj/ALy545pRqKzdpXD1vhu3Mp7fQzzI7w7hXGrNOSFJ5G/MuT09vec8uFXnHTFLLQaxtI3iOHVwfLvge+V7mLqNUtrf7RmLZdmYkc3flx2gHEdX4pyGNik5wfzD1De/vBbNayjkK+Q7jmHmHtzd5RQvbKIsBeuVwehyfdc9P2kx06NY4rdhUWDcrfn3HfEpksA37DoPSP0mtZWyMZP6ukLiw0aRdIrDZmbG3M2wT0wO5i6nVGut1HLW+QAdiQvfB95RtxB88vOS2c+QSK6053BznOW/zvFUX9AggXqo/Jlj1J7n9X1gPXdif+5+gjqqnsbIBY9Oboo+/QSUXrWcjD2D5iMoh/pHc+8qlXQS74VamjRbb15nI8SrT7YZh+Wy/wBFHUDvKTXcSsute21i9ljZZj69gPQAbQe/Us7FmJJPUk5Mh5oUvpmTc8azyMvELQgFZ43MYYmZjDmic0YTEEwGSeJHh5CYoiCseWkbmN540tDRkhcxxMjzF5oaGocDFBkZM4NNRqJRFWNBiqYBScNOZpHzRHeE1Di3fv8AtJjr3K8pIYe43/eB804PNRQNr1igHy7kY9v2jFcNsAq+5g3NOzNRi1q1XKvLzqv9SjLn6GIdSg3ANh9bDt+0qw0f4k1GDdVxB3GGby9kXyr+wg3NGc0aTCYlLRuY3M7MxhSYhaIzRhaYwpaJzRMxJjDsxMxIogFFBjwYwCPAgYrIZ06dGHOjZ06YJ0UTp0xh6xwnToBDjEM6dMjDTEnToRxZ06dMYURZ06Yw9YhnTpjHTp06YwhjJ06YxxjlE6dMBi4i4nToBRRFnToGB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110" name="Picture 86" descr="http://t1.gstatic.com/images?q=tbn:ANd9GcRDmNVenHDnCDzrFzdmttI8hBdwZzGE5_gQ9gC2miwW6oMHRW2t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3286116" y="5715016"/>
            <a:ext cx="2695575" cy="1142984"/>
          </a:xfrm>
          <a:prstGeom prst="rect">
            <a:avLst/>
          </a:prstGeom>
          <a:noFill/>
        </p:spPr>
      </p:pic>
      <p:pic>
        <p:nvPicPr>
          <p:cNvPr id="1112" name="Picture 88" descr="http://t0.gstatic.com/images?q=tbn:ANd9GcTtUxMF38HEIXEwELn7MC3fXkRTDzY-PVX94Q5hFYbsy94TxutI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929322" y="6000768"/>
            <a:ext cx="1500198" cy="857232"/>
          </a:xfrm>
          <a:prstGeom prst="rect">
            <a:avLst/>
          </a:prstGeom>
          <a:noFill/>
        </p:spPr>
      </p:pic>
      <p:pic>
        <p:nvPicPr>
          <p:cNvPr id="1114" name="Picture 90" descr="http://t0.gstatic.com/images?q=tbn:ANd9GcTn_n_ZjzbsVk3Yjsj4wM8phXlns7vzWUNTw6aIOFrSV8g8tjyMXA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4500562" y="4929198"/>
            <a:ext cx="1428760" cy="1154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3</cp:revision>
  <dcterms:created xsi:type="dcterms:W3CDTF">2011-08-21T23:13:32Z</dcterms:created>
  <dcterms:modified xsi:type="dcterms:W3CDTF">2011-08-21T23:40:00Z</dcterms:modified>
</cp:coreProperties>
</file>